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416" r:id="rId2"/>
    <p:sldId id="1667" r:id="rId3"/>
    <p:sldId id="450" r:id="rId4"/>
    <p:sldId id="451" r:id="rId5"/>
    <p:sldId id="452" r:id="rId6"/>
    <p:sldId id="454" r:id="rId7"/>
    <p:sldId id="465" r:id="rId8"/>
    <p:sldId id="453" r:id="rId9"/>
    <p:sldId id="538" r:id="rId10"/>
    <p:sldId id="1651" r:id="rId11"/>
    <p:sldId id="1668" r:id="rId12"/>
    <p:sldId id="1663" r:id="rId13"/>
    <p:sldId id="1669" r:id="rId14"/>
    <p:sldId id="1705" r:id="rId15"/>
    <p:sldId id="1650" r:id="rId16"/>
    <p:sldId id="439" r:id="rId17"/>
    <p:sldId id="526" r:id="rId18"/>
    <p:sldId id="1645" r:id="rId19"/>
    <p:sldId id="1653" r:id="rId20"/>
    <p:sldId id="1654" r:id="rId21"/>
    <p:sldId id="1655" r:id="rId22"/>
    <p:sldId id="1656" r:id="rId23"/>
    <p:sldId id="1657" r:id="rId24"/>
    <p:sldId id="1658" r:id="rId25"/>
    <p:sldId id="1659" r:id="rId26"/>
    <p:sldId id="1674" r:id="rId27"/>
    <p:sldId id="1690" r:id="rId28"/>
    <p:sldId id="1672" r:id="rId29"/>
    <p:sldId id="1675" r:id="rId30"/>
    <p:sldId id="462" r:id="rId31"/>
    <p:sldId id="445" r:id="rId32"/>
    <p:sldId id="449" r:id="rId33"/>
    <p:sldId id="1693" r:id="rId34"/>
    <p:sldId id="1694" r:id="rId35"/>
    <p:sldId id="1695" r:id="rId36"/>
    <p:sldId id="1689" r:id="rId37"/>
    <p:sldId id="1676" r:id="rId38"/>
    <p:sldId id="1679" r:id="rId39"/>
    <p:sldId id="1680" r:id="rId40"/>
    <p:sldId id="432" r:id="rId41"/>
    <p:sldId id="1698" r:id="rId42"/>
    <p:sldId id="282" r:id="rId43"/>
    <p:sldId id="1699" r:id="rId44"/>
    <p:sldId id="394" r:id="rId45"/>
    <p:sldId id="312" r:id="rId46"/>
    <p:sldId id="393" r:id="rId47"/>
    <p:sldId id="397" r:id="rId48"/>
    <p:sldId id="781" r:id="rId49"/>
    <p:sldId id="425" r:id="rId50"/>
    <p:sldId id="1703" r:id="rId51"/>
    <p:sldId id="1704" r:id="rId52"/>
    <p:sldId id="797" r:id="rId53"/>
    <p:sldId id="471" r:id="rId54"/>
    <p:sldId id="438" r:id="rId55"/>
    <p:sldId id="444" r:id="rId56"/>
    <p:sldId id="819" r:id="rId57"/>
    <p:sldId id="1697" r:id="rId58"/>
    <p:sldId id="1696" r:id="rId59"/>
    <p:sldId id="1681" r:id="rId60"/>
    <p:sldId id="1687" r:id="rId61"/>
    <p:sldId id="1702" r:id="rId62"/>
    <p:sldId id="1683" r:id="rId63"/>
    <p:sldId id="403" r:id="rId64"/>
    <p:sldId id="535" r:id="rId65"/>
    <p:sldId id="1665" r:id="rId66"/>
    <p:sldId id="407" r:id="rId67"/>
    <p:sldId id="1661" r:id="rId68"/>
    <p:sldId id="1701" r:id="rId69"/>
    <p:sldId id="1684" r:id="rId70"/>
    <p:sldId id="525" r:id="rId71"/>
    <p:sldId id="257" r:id="rId72"/>
    <p:sldId id="541" r:id="rId73"/>
    <p:sldId id="544" r:id="rId74"/>
    <p:sldId id="259" r:id="rId75"/>
    <p:sldId id="1686" r:id="rId76"/>
    <p:sldId id="1692" r:id="rId77"/>
    <p:sldId id="430" r:id="rId7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65BB96-4ECF-DB41-BF9A-5E26DCF31965}">
          <p14:sldIdLst>
            <p14:sldId id="416"/>
            <p14:sldId id="1667"/>
            <p14:sldId id="450"/>
            <p14:sldId id="451"/>
            <p14:sldId id="452"/>
            <p14:sldId id="454"/>
            <p14:sldId id="465"/>
            <p14:sldId id="453"/>
            <p14:sldId id="538"/>
            <p14:sldId id="1651"/>
            <p14:sldId id="1668"/>
            <p14:sldId id="1663"/>
            <p14:sldId id="1669"/>
            <p14:sldId id="1705"/>
            <p14:sldId id="1650"/>
            <p14:sldId id="439"/>
            <p14:sldId id="526"/>
            <p14:sldId id="1645"/>
            <p14:sldId id="1653"/>
            <p14:sldId id="1654"/>
            <p14:sldId id="1655"/>
            <p14:sldId id="1656"/>
            <p14:sldId id="1657"/>
            <p14:sldId id="1658"/>
            <p14:sldId id="1659"/>
            <p14:sldId id="1674"/>
            <p14:sldId id="1690"/>
            <p14:sldId id="1672"/>
            <p14:sldId id="1675"/>
            <p14:sldId id="462"/>
            <p14:sldId id="445"/>
            <p14:sldId id="449"/>
            <p14:sldId id="1693"/>
            <p14:sldId id="1694"/>
            <p14:sldId id="1695"/>
            <p14:sldId id="1689"/>
            <p14:sldId id="1676"/>
            <p14:sldId id="1679"/>
            <p14:sldId id="1680"/>
            <p14:sldId id="432"/>
            <p14:sldId id="1698"/>
            <p14:sldId id="282"/>
            <p14:sldId id="1699"/>
            <p14:sldId id="394"/>
            <p14:sldId id="312"/>
            <p14:sldId id="393"/>
            <p14:sldId id="397"/>
            <p14:sldId id="781"/>
            <p14:sldId id="425"/>
            <p14:sldId id="1703"/>
            <p14:sldId id="1704"/>
            <p14:sldId id="797"/>
            <p14:sldId id="471"/>
            <p14:sldId id="438"/>
            <p14:sldId id="444"/>
            <p14:sldId id="819"/>
            <p14:sldId id="1697"/>
            <p14:sldId id="1696"/>
            <p14:sldId id="1681"/>
            <p14:sldId id="1687"/>
            <p14:sldId id="1702"/>
            <p14:sldId id="1683"/>
            <p14:sldId id="403"/>
            <p14:sldId id="535"/>
            <p14:sldId id="1665"/>
            <p14:sldId id="407"/>
            <p14:sldId id="1661"/>
            <p14:sldId id="1701"/>
            <p14:sldId id="1684"/>
            <p14:sldId id="525"/>
            <p14:sldId id="257"/>
            <p14:sldId id="541"/>
            <p14:sldId id="544"/>
            <p14:sldId id="259"/>
            <p14:sldId id="1686"/>
            <p14:sldId id="1692"/>
            <p14:sldId id="4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2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arlijn van den Hoff" initials="KvdH" lastIdx="39" clrIdx="1">
    <p:extLst>
      <p:ext uri="{19B8F6BF-5375-455C-9EA6-DF929625EA0E}">
        <p15:presenceInfo xmlns:p15="http://schemas.microsoft.com/office/powerpoint/2012/main" userId="S::karlijn@pptsolutions.nl::5c737ac9-a67f-4e47-9413-1fe943df24bb" providerId="AD"/>
      </p:ext>
    </p:extLst>
  </p:cmAuthor>
  <p:cmAuthor id="3" name="Silvana Salamur" initials="SS" lastIdx="27" clrIdx="2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4" name="Tess Hoogenraad" initials="TH" lastIdx="10" clrIdx="3">
    <p:extLst>
      <p:ext uri="{19B8F6BF-5375-455C-9EA6-DF929625EA0E}">
        <p15:presenceInfo xmlns:p15="http://schemas.microsoft.com/office/powerpoint/2012/main" userId="S::Tess@pptsolutions.nl::ad89eacd-c4f1-458c-9024-2bde21ebb3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00B7D3"/>
    <a:srgbClr val="0066A2"/>
    <a:srgbClr val="61A4B4"/>
    <a:srgbClr val="EB7246"/>
    <a:srgbClr val="82D7C6"/>
    <a:srgbClr val="00A390"/>
    <a:srgbClr val="4E2172"/>
    <a:srgbClr val="017188"/>
    <a:srgbClr val="C33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36" autoAdjust="0"/>
    <p:restoredTop sz="94762" autoAdjust="0"/>
  </p:normalViewPr>
  <p:slideViewPr>
    <p:cSldViewPr snapToGrid="0" showGuides="1">
      <p:cViewPr varScale="1">
        <p:scale>
          <a:sx n="123" d="100"/>
          <a:sy n="123" d="100"/>
        </p:scale>
        <p:origin x="200" y="544"/>
      </p:cViewPr>
      <p:guideLst/>
    </p:cSldViewPr>
  </p:slideViewPr>
  <p:outlineViewPr>
    <p:cViewPr>
      <p:scale>
        <a:sx n="75" d="100"/>
        <a:sy n="75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04-03-2023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43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Figures show three sampling strategies with same number of samples (100)</a:t>
            </a:r>
          </a:p>
          <a:p>
            <a:r>
              <a:rPr lang="en-US" altLang="en-US"/>
              <a:t>For latin hypercube and monte carlo the red dots show the difference</a:t>
            </a:r>
          </a:p>
          <a:p>
            <a:r>
              <a:rPr lang="en-US" altLang="en-US"/>
              <a:t>Problem with full factorial is combinatory explosion. </a:t>
            </a:r>
          </a:p>
          <a:p>
            <a:r>
              <a:rPr lang="en-US" altLang="en-US"/>
              <a:t>Problem with lhs is generating it for many cases is memory intensive</a:t>
            </a:r>
          </a:p>
        </p:txBody>
      </p:sp>
    </p:spTree>
    <p:extLst>
      <p:ext uri="{BB962C8B-B14F-4D97-AF65-F5344CB8AC3E}">
        <p14:creationId xmlns:p14="http://schemas.microsoft.com/office/powerpoint/2010/main" val="136516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6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4880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362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60603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95941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0485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5703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237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10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19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93515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12625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83370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19170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7896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8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</a:t>
            </a:r>
            <a:r>
              <a:rPr lang="en-NL" dirty="0"/>
              <a:t>any talk about climate migration from the mekong</a:t>
            </a:r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NL" dirty="0"/>
              <a:t>ut real story is quite more complicated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NL" dirty="0"/>
              <a:t>o we created a simulation model to better understand what is happening and to identify possible interventions that address inequality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2CBF-ADEC-4FDF-8C7B-7F481CD644AB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4702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alk through the modeling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2CBF-ADEC-4FDF-8C7B-7F481CD644AB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8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8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42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7736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85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24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Multiplicity of legitimate perspectives </a:t>
            </a:r>
          </a:p>
          <a:p>
            <a:r>
              <a:rPr lang="en-US" dirty="0"/>
              <a:t>Does </a:t>
            </a:r>
            <a:r>
              <a:rPr lang="en-US" dirty="0" err="1"/>
              <a:t>l’esprit</a:t>
            </a:r>
            <a:r>
              <a:rPr lang="en-US" dirty="0"/>
              <a:t> de </a:t>
            </a:r>
            <a:r>
              <a:rPr lang="en-US" dirty="0" err="1"/>
              <a:t>geometrie</a:t>
            </a:r>
            <a:r>
              <a:rPr lang="en-US" dirty="0"/>
              <a:t> have a place?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35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292929"/>
                </a:solidFill>
                <a:effectLst/>
                <a:latin typeface="source-serif-pro"/>
              </a:rPr>
              <a:t>The task of an adaptive organism is to find the difference between an existing state and a desired state and then find the correlating process that will erase the difference. 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30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Animat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161519" y="119267"/>
            <a:ext cx="11868963" cy="640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(Animatie)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E6CE737D-044F-4CB5-9D56-268B7D2DAE14}"/>
              </a:ext>
            </a:extLst>
          </p:cNvPr>
          <p:cNvSpPr>
            <a:spLocks/>
          </p:cNvSpPr>
          <p:nvPr userDrawn="1"/>
        </p:nvSpPr>
        <p:spPr bwMode="auto">
          <a:xfrm>
            <a:off x="4543472" y="3282714"/>
            <a:ext cx="950756" cy="1038003"/>
          </a:xfrm>
          <a:custGeom>
            <a:avLst/>
            <a:gdLst>
              <a:gd name="T0" fmla="*/ 32 w 64"/>
              <a:gd name="T1" fmla="*/ 56 h 69"/>
              <a:gd name="T2" fmla="*/ 46 w 64"/>
              <a:gd name="T3" fmla="*/ 42 h 69"/>
              <a:gd name="T4" fmla="*/ 46 w 64"/>
              <a:gd name="T5" fmla="*/ 0 h 69"/>
              <a:gd name="T6" fmla="*/ 64 w 64"/>
              <a:gd name="T7" fmla="*/ 0 h 69"/>
              <a:gd name="T8" fmla="*/ 64 w 64"/>
              <a:gd name="T9" fmla="*/ 43 h 69"/>
              <a:gd name="T10" fmla="*/ 32 w 64"/>
              <a:gd name="T11" fmla="*/ 69 h 69"/>
              <a:gd name="T12" fmla="*/ 0 w 64"/>
              <a:gd name="T13" fmla="*/ 43 h 69"/>
              <a:gd name="T14" fmla="*/ 0 w 64"/>
              <a:gd name="T15" fmla="*/ 0 h 69"/>
              <a:gd name="T16" fmla="*/ 19 w 64"/>
              <a:gd name="T17" fmla="*/ 0 h 69"/>
              <a:gd name="T18" fmla="*/ 19 w 64"/>
              <a:gd name="T19" fmla="*/ 42 h 69"/>
              <a:gd name="T20" fmla="*/ 32 w 64"/>
              <a:gd name="T21" fmla="*/ 5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4" h="69">
                <a:moveTo>
                  <a:pt x="32" y="56"/>
                </a:moveTo>
                <a:cubicBezTo>
                  <a:pt x="41" y="56"/>
                  <a:pt x="46" y="50"/>
                  <a:pt x="46" y="42"/>
                </a:cubicBezTo>
                <a:cubicBezTo>
                  <a:pt x="46" y="0"/>
                  <a:pt x="46" y="0"/>
                  <a:pt x="4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61"/>
                  <a:pt x="49" y="69"/>
                  <a:pt x="32" y="69"/>
                </a:cubicBezTo>
                <a:cubicBezTo>
                  <a:pt x="15" y="69"/>
                  <a:pt x="0" y="61"/>
                  <a:pt x="0" y="43"/>
                </a:cubicBezTo>
                <a:cubicBezTo>
                  <a:pt x="0" y="0"/>
                  <a:pt x="0" y="0"/>
                  <a:pt x="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50"/>
                  <a:pt x="23" y="56"/>
                  <a:pt x="32" y="56"/>
                </a:cubicBezTo>
                <a:close/>
              </a:path>
            </a:pathLst>
          </a:cu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6926AB89-B8C5-49D0-990B-86862B4EB25E}"/>
              </a:ext>
            </a:extLst>
          </p:cNvPr>
          <p:cNvSpPr>
            <a:spLocks/>
          </p:cNvSpPr>
          <p:nvPr userDrawn="1"/>
        </p:nvSpPr>
        <p:spPr bwMode="auto">
          <a:xfrm>
            <a:off x="3518892" y="3282714"/>
            <a:ext cx="892592" cy="1008921"/>
          </a:xfrm>
          <a:custGeom>
            <a:avLst/>
            <a:gdLst>
              <a:gd name="T0" fmla="*/ 140 w 399"/>
              <a:gd name="T1" fmla="*/ 451 h 451"/>
              <a:gd name="T2" fmla="*/ 266 w 399"/>
              <a:gd name="T3" fmla="*/ 451 h 451"/>
              <a:gd name="T4" fmla="*/ 266 w 399"/>
              <a:gd name="T5" fmla="*/ 88 h 451"/>
              <a:gd name="T6" fmla="*/ 399 w 399"/>
              <a:gd name="T7" fmla="*/ 88 h 451"/>
              <a:gd name="T8" fmla="*/ 399 w 399"/>
              <a:gd name="T9" fmla="*/ 0 h 451"/>
              <a:gd name="T10" fmla="*/ 0 w 399"/>
              <a:gd name="T11" fmla="*/ 0 h 451"/>
              <a:gd name="T12" fmla="*/ 0 w 399"/>
              <a:gd name="T13" fmla="*/ 88 h 451"/>
              <a:gd name="T14" fmla="*/ 140 w 399"/>
              <a:gd name="T15" fmla="*/ 88 h 451"/>
              <a:gd name="T16" fmla="*/ 140 w 399"/>
              <a:gd name="T17" fmla="*/ 451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51">
                <a:moveTo>
                  <a:pt x="140" y="451"/>
                </a:moveTo>
                <a:lnTo>
                  <a:pt x="266" y="451"/>
                </a:lnTo>
                <a:lnTo>
                  <a:pt x="266" y="88"/>
                </a:lnTo>
                <a:lnTo>
                  <a:pt x="399" y="88"/>
                </a:lnTo>
                <a:lnTo>
                  <a:pt x="399" y="0"/>
                </a:lnTo>
                <a:lnTo>
                  <a:pt x="0" y="0"/>
                </a:lnTo>
                <a:lnTo>
                  <a:pt x="0" y="88"/>
                </a:lnTo>
                <a:lnTo>
                  <a:pt x="140" y="88"/>
                </a:lnTo>
                <a:lnTo>
                  <a:pt x="140" y="4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03D42BF8-F5E2-4F78-870B-4BAA4D2DE175}"/>
              </a:ext>
            </a:extLst>
          </p:cNvPr>
          <p:cNvSpPr>
            <a:spLocks/>
          </p:cNvSpPr>
          <p:nvPr userDrawn="1"/>
        </p:nvSpPr>
        <p:spPr bwMode="auto">
          <a:xfrm>
            <a:off x="3726940" y="2276031"/>
            <a:ext cx="1011157" cy="946282"/>
          </a:xfrm>
          <a:custGeom>
            <a:avLst/>
            <a:gdLst>
              <a:gd name="T0" fmla="*/ 52 w 68"/>
              <a:gd name="T1" fmla="*/ 35 h 63"/>
              <a:gd name="T2" fmla="*/ 42 w 68"/>
              <a:gd name="T3" fmla="*/ 29 h 63"/>
              <a:gd name="T4" fmla="*/ 67 w 68"/>
              <a:gd name="T5" fmla="*/ 4 h 63"/>
              <a:gd name="T6" fmla="*/ 67 w 68"/>
              <a:gd name="T7" fmla="*/ 0 h 63"/>
              <a:gd name="T8" fmla="*/ 65 w 68"/>
              <a:gd name="T9" fmla="*/ 3 h 63"/>
              <a:gd name="T10" fmla="*/ 30 w 68"/>
              <a:gd name="T11" fmla="*/ 17 h 63"/>
              <a:gd name="T12" fmla="*/ 5 w 68"/>
              <a:gd name="T13" fmla="*/ 54 h 63"/>
              <a:gd name="T14" fmla="*/ 7 w 68"/>
              <a:gd name="T15" fmla="*/ 59 h 63"/>
              <a:gd name="T16" fmla="*/ 7 w 68"/>
              <a:gd name="T17" fmla="*/ 54 h 63"/>
              <a:gd name="T18" fmla="*/ 29 w 68"/>
              <a:gd name="T19" fmla="*/ 27 h 63"/>
              <a:gd name="T20" fmla="*/ 31 w 68"/>
              <a:gd name="T21" fmla="*/ 25 h 63"/>
              <a:gd name="T22" fmla="*/ 31 w 68"/>
              <a:gd name="T23" fmla="*/ 27 h 63"/>
              <a:gd name="T24" fmla="*/ 24 w 68"/>
              <a:gd name="T25" fmla="*/ 45 h 63"/>
              <a:gd name="T26" fmla="*/ 37 w 68"/>
              <a:gd name="T27" fmla="*/ 42 h 63"/>
              <a:gd name="T28" fmla="*/ 39 w 68"/>
              <a:gd name="T29" fmla="*/ 40 h 63"/>
              <a:gd name="T30" fmla="*/ 39 w 68"/>
              <a:gd name="T31" fmla="*/ 43 h 63"/>
              <a:gd name="T32" fmla="*/ 30 w 68"/>
              <a:gd name="T33" fmla="*/ 60 h 63"/>
              <a:gd name="T34" fmla="*/ 25 w 68"/>
              <a:gd name="T35" fmla="*/ 63 h 63"/>
              <a:gd name="T36" fmla="*/ 28 w 68"/>
              <a:gd name="T37" fmla="*/ 63 h 63"/>
              <a:gd name="T38" fmla="*/ 60 w 68"/>
              <a:gd name="T39" fmla="*/ 32 h 63"/>
              <a:gd name="T40" fmla="*/ 60 w 68"/>
              <a:gd name="T41" fmla="*/ 30 h 63"/>
              <a:gd name="T42" fmla="*/ 58 w 68"/>
              <a:gd name="T43" fmla="*/ 31 h 63"/>
              <a:gd name="T44" fmla="*/ 52 w 68"/>
              <a:gd name="T45" fmla="*/ 3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8" h="63">
                <a:moveTo>
                  <a:pt x="52" y="35"/>
                </a:moveTo>
                <a:cubicBezTo>
                  <a:pt x="47" y="36"/>
                  <a:pt x="42" y="35"/>
                  <a:pt x="42" y="29"/>
                </a:cubicBezTo>
                <a:cubicBezTo>
                  <a:pt x="42" y="20"/>
                  <a:pt x="64" y="12"/>
                  <a:pt x="67" y="4"/>
                </a:cubicBezTo>
                <a:cubicBezTo>
                  <a:pt x="68" y="2"/>
                  <a:pt x="68" y="0"/>
                  <a:pt x="67" y="0"/>
                </a:cubicBezTo>
                <a:cubicBezTo>
                  <a:pt x="66" y="0"/>
                  <a:pt x="67" y="1"/>
                  <a:pt x="65" y="3"/>
                </a:cubicBezTo>
                <a:cubicBezTo>
                  <a:pt x="56" y="12"/>
                  <a:pt x="41" y="12"/>
                  <a:pt x="30" y="17"/>
                </a:cubicBezTo>
                <a:cubicBezTo>
                  <a:pt x="22" y="20"/>
                  <a:pt x="0" y="31"/>
                  <a:pt x="5" y="54"/>
                </a:cubicBezTo>
                <a:cubicBezTo>
                  <a:pt x="5" y="55"/>
                  <a:pt x="6" y="59"/>
                  <a:pt x="7" y="59"/>
                </a:cubicBezTo>
                <a:cubicBezTo>
                  <a:pt x="7" y="59"/>
                  <a:pt x="7" y="57"/>
                  <a:pt x="7" y="54"/>
                </a:cubicBezTo>
                <a:cubicBezTo>
                  <a:pt x="7" y="40"/>
                  <a:pt x="24" y="36"/>
                  <a:pt x="29" y="27"/>
                </a:cubicBezTo>
                <a:cubicBezTo>
                  <a:pt x="30" y="26"/>
                  <a:pt x="31" y="25"/>
                  <a:pt x="31" y="25"/>
                </a:cubicBezTo>
                <a:cubicBezTo>
                  <a:pt x="31" y="26"/>
                  <a:pt x="31" y="26"/>
                  <a:pt x="31" y="27"/>
                </a:cubicBezTo>
                <a:cubicBezTo>
                  <a:pt x="29" y="35"/>
                  <a:pt x="21" y="39"/>
                  <a:pt x="24" y="45"/>
                </a:cubicBezTo>
                <a:cubicBezTo>
                  <a:pt x="26" y="52"/>
                  <a:pt x="35" y="46"/>
                  <a:pt x="37" y="42"/>
                </a:cubicBezTo>
                <a:cubicBezTo>
                  <a:pt x="38" y="41"/>
                  <a:pt x="38" y="40"/>
                  <a:pt x="39" y="40"/>
                </a:cubicBezTo>
                <a:cubicBezTo>
                  <a:pt x="39" y="40"/>
                  <a:pt x="39" y="42"/>
                  <a:pt x="39" y="43"/>
                </a:cubicBezTo>
                <a:cubicBezTo>
                  <a:pt x="37" y="51"/>
                  <a:pt x="36" y="55"/>
                  <a:pt x="30" y="60"/>
                </a:cubicBezTo>
                <a:cubicBezTo>
                  <a:pt x="28" y="61"/>
                  <a:pt x="25" y="62"/>
                  <a:pt x="25" y="63"/>
                </a:cubicBezTo>
                <a:cubicBezTo>
                  <a:pt x="25" y="63"/>
                  <a:pt x="27" y="63"/>
                  <a:pt x="28" y="63"/>
                </a:cubicBezTo>
                <a:cubicBezTo>
                  <a:pt x="43" y="62"/>
                  <a:pt x="56" y="44"/>
                  <a:pt x="60" y="32"/>
                </a:cubicBezTo>
                <a:cubicBezTo>
                  <a:pt x="60" y="31"/>
                  <a:pt x="60" y="30"/>
                  <a:pt x="60" y="30"/>
                </a:cubicBezTo>
                <a:cubicBezTo>
                  <a:pt x="59" y="29"/>
                  <a:pt x="59" y="30"/>
                  <a:pt x="58" y="31"/>
                </a:cubicBezTo>
                <a:cubicBezTo>
                  <a:pt x="56" y="32"/>
                  <a:pt x="54" y="34"/>
                  <a:pt x="52" y="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A11C98EB-112F-408B-94F0-ECFA1D9E7C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713433" y="3569060"/>
            <a:ext cx="624143" cy="751657"/>
          </a:xfrm>
          <a:custGeom>
            <a:avLst/>
            <a:gdLst>
              <a:gd name="T0" fmla="*/ 9 w 42"/>
              <a:gd name="T1" fmla="*/ 21 h 50"/>
              <a:gd name="T2" fmla="*/ 21 w 42"/>
              <a:gd name="T3" fmla="*/ 7 h 50"/>
              <a:gd name="T4" fmla="*/ 33 w 42"/>
              <a:gd name="T5" fmla="*/ 21 h 50"/>
              <a:gd name="T6" fmla="*/ 9 w 42"/>
              <a:gd name="T7" fmla="*/ 21 h 50"/>
              <a:gd name="T8" fmla="*/ 42 w 42"/>
              <a:gd name="T9" fmla="*/ 27 h 50"/>
              <a:gd name="T10" fmla="*/ 42 w 42"/>
              <a:gd name="T11" fmla="*/ 22 h 50"/>
              <a:gd name="T12" fmla="*/ 21 w 42"/>
              <a:gd name="T13" fmla="*/ 0 h 50"/>
              <a:gd name="T14" fmla="*/ 0 w 42"/>
              <a:gd name="T15" fmla="*/ 25 h 50"/>
              <a:gd name="T16" fmla="*/ 21 w 42"/>
              <a:gd name="T17" fmla="*/ 50 h 50"/>
              <a:gd name="T18" fmla="*/ 41 w 42"/>
              <a:gd name="T19" fmla="*/ 34 h 50"/>
              <a:gd name="T20" fmla="*/ 32 w 42"/>
              <a:gd name="T21" fmla="*/ 34 h 50"/>
              <a:gd name="T22" fmla="*/ 21 w 42"/>
              <a:gd name="T23" fmla="*/ 43 h 50"/>
              <a:gd name="T24" fmla="*/ 9 w 42"/>
              <a:gd name="T25" fmla="*/ 27 h 50"/>
              <a:gd name="T26" fmla="*/ 42 w 42"/>
              <a:gd name="T27" fmla="*/ 2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" h="50">
                <a:moveTo>
                  <a:pt x="9" y="21"/>
                </a:moveTo>
                <a:cubicBezTo>
                  <a:pt x="9" y="13"/>
                  <a:pt x="13" y="7"/>
                  <a:pt x="21" y="7"/>
                </a:cubicBezTo>
                <a:cubicBezTo>
                  <a:pt x="29" y="7"/>
                  <a:pt x="33" y="13"/>
                  <a:pt x="33" y="21"/>
                </a:cubicBezTo>
                <a:lnTo>
                  <a:pt x="9" y="21"/>
                </a:lnTo>
                <a:close/>
                <a:moveTo>
                  <a:pt x="42" y="27"/>
                </a:moveTo>
                <a:cubicBezTo>
                  <a:pt x="42" y="22"/>
                  <a:pt x="42" y="22"/>
                  <a:pt x="42" y="22"/>
                </a:cubicBezTo>
                <a:cubicBezTo>
                  <a:pt x="42" y="9"/>
                  <a:pt x="35" y="0"/>
                  <a:pt x="21" y="0"/>
                </a:cubicBezTo>
                <a:cubicBezTo>
                  <a:pt x="7" y="0"/>
                  <a:pt x="0" y="12"/>
                  <a:pt x="0" y="25"/>
                </a:cubicBezTo>
                <a:cubicBezTo>
                  <a:pt x="0" y="39"/>
                  <a:pt x="6" y="50"/>
                  <a:pt x="21" y="50"/>
                </a:cubicBezTo>
                <a:cubicBezTo>
                  <a:pt x="32" y="50"/>
                  <a:pt x="40" y="44"/>
                  <a:pt x="41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1" y="41"/>
                  <a:pt x="28" y="43"/>
                  <a:pt x="21" y="43"/>
                </a:cubicBezTo>
                <a:cubicBezTo>
                  <a:pt x="12" y="43"/>
                  <a:pt x="9" y="35"/>
                  <a:pt x="9" y="27"/>
                </a:cubicBezTo>
                <a:lnTo>
                  <a:pt x="42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B6A324F-07C6-43F7-ACCB-D5610A5124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500883" y="3282714"/>
            <a:ext cx="118565" cy="100892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7FF13B6-8292-473E-9432-A66289F41BA4}"/>
              </a:ext>
            </a:extLst>
          </p:cNvPr>
          <p:cNvSpPr>
            <a:spLocks/>
          </p:cNvSpPr>
          <p:nvPr userDrawn="1"/>
        </p:nvSpPr>
        <p:spPr bwMode="auto">
          <a:xfrm>
            <a:off x="7767094" y="3269292"/>
            <a:ext cx="447415" cy="1022343"/>
          </a:xfrm>
          <a:custGeom>
            <a:avLst/>
            <a:gdLst>
              <a:gd name="T0" fmla="*/ 18 w 30"/>
              <a:gd name="T1" fmla="*/ 68 h 68"/>
              <a:gd name="T2" fmla="*/ 18 w 30"/>
              <a:gd name="T3" fmla="*/ 28 h 68"/>
              <a:gd name="T4" fmla="*/ 29 w 30"/>
              <a:gd name="T5" fmla="*/ 28 h 68"/>
              <a:gd name="T6" fmla="*/ 29 w 30"/>
              <a:gd name="T7" fmla="*/ 22 h 68"/>
              <a:gd name="T8" fmla="*/ 18 w 30"/>
              <a:gd name="T9" fmla="*/ 22 h 68"/>
              <a:gd name="T10" fmla="*/ 18 w 30"/>
              <a:gd name="T11" fmla="*/ 14 h 68"/>
              <a:gd name="T12" fmla="*/ 26 w 30"/>
              <a:gd name="T13" fmla="*/ 8 h 68"/>
              <a:gd name="T14" fmla="*/ 30 w 30"/>
              <a:gd name="T15" fmla="*/ 8 h 68"/>
              <a:gd name="T16" fmla="*/ 30 w 30"/>
              <a:gd name="T17" fmla="*/ 1 h 68"/>
              <a:gd name="T18" fmla="*/ 24 w 30"/>
              <a:gd name="T19" fmla="*/ 0 h 68"/>
              <a:gd name="T20" fmla="*/ 9 w 30"/>
              <a:gd name="T21" fmla="*/ 13 h 68"/>
              <a:gd name="T22" fmla="*/ 9 w 30"/>
              <a:gd name="T23" fmla="*/ 22 h 68"/>
              <a:gd name="T24" fmla="*/ 0 w 30"/>
              <a:gd name="T25" fmla="*/ 22 h 68"/>
              <a:gd name="T26" fmla="*/ 0 w 30"/>
              <a:gd name="T27" fmla="*/ 28 h 68"/>
              <a:gd name="T28" fmla="*/ 9 w 30"/>
              <a:gd name="T29" fmla="*/ 28 h 68"/>
              <a:gd name="T30" fmla="*/ 9 w 30"/>
              <a:gd name="T31" fmla="*/ 68 h 68"/>
              <a:gd name="T32" fmla="*/ 18 w 30"/>
              <a:gd name="T3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8">
                <a:moveTo>
                  <a:pt x="18" y="68"/>
                </a:moveTo>
                <a:cubicBezTo>
                  <a:pt x="18" y="28"/>
                  <a:pt x="18" y="28"/>
                  <a:pt x="18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2"/>
                  <a:pt x="29" y="22"/>
                  <a:pt x="29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9"/>
                  <a:pt x="21" y="8"/>
                  <a:pt x="26" y="8"/>
                </a:cubicBezTo>
                <a:cubicBezTo>
                  <a:pt x="27" y="8"/>
                  <a:pt x="29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0"/>
                  <a:pt x="26" y="0"/>
                  <a:pt x="24" y="0"/>
                </a:cubicBezTo>
                <a:cubicBezTo>
                  <a:pt x="15" y="0"/>
                  <a:pt x="9" y="4"/>
                  <a:pt x="9" y="13"/>
                </a:cubicBezTo>
                <a:cubicBezTo>
                  <a:pt x="9" y="22"/>
                  <a:pt x="9" y="22"/>
                  <a:pt x="9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0" y="28"/>
                  <a:pt x="0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68"/>
                  <a:pt x="9" y="68"/>
                  <a:pt x="9" y="68"/>
                </a:cubicBezTo>
                <a:lnTo>
                  <a:pt x="18" y="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13D14613-3276-48D1-83E2-41C17B351482}"/>
              </a:ext>
            </a:extLst>
          </p:cNvPr>
          <p:cNvSpPr>
            <a:spLocks/>
          </p:cNvSpPr>
          <p:nvPr userDrawn="1"/>
        </p:nvSpPr>
        <p:spPr bwMode="auto">
          <a:xfrm>
            <a:off x="8272673" y="3403516"/>
            <a:ext cx="400436" cy="917201"/>
          </a:xfrm>
          <a:custGeom>
            <a:avLst/>
            <a:gdLst>
              <a:gd name="T0" fmla="*/ 0 w 27"/>
              <a:gd name="T1" fmla="*/ 13 h 61"/>
              <a:gd name="T2" fmla="*/ 0 w 27"/>
              <a:gd name="T3" fmla="*/ 19 h 61"/>
              <a:gd name="T4" fmla="*/ 8 w 27"/>
              <a:gd name="T5" fmla="*/ 19 h 61"/>
              <a:gd name="T6" fmla="*/ 8 w 27"/>
              <a:gd name="T7" fmla="*/ 49 h 61"/>
              <a:gd name="T8" fmla="*/ 21 w 27"/>
              <a:gd name="T9" fmla="*/ 61 h 61"/>
              <a:gd name="T10" fmla="*/ 27 w 27"/>
              <a:gd name="T11" fmla="*/ 60 h 61"/>
              <a:gd name="T12" fmla="*/ 27 w 27"/>
              <a:gd name="T13" fmla="*/ 53 h 61"/>
              <a:gd name="T14" fmla="*/ 22 w 27"/>
              <a:gd name="T15" fmla="*/ 54 h 61"/>
              <a:gd name="T16" fmla="*/ 17 w 27"/>
              <a:gd name="T17" fmla="*/ 49 h 61"/>
              <a:gd name="T18" fmla="*/ 17 w 27"/>
              <a:gd name="T19" fmla="*/ 19 h 61"/>
              <a:gd name="T20" fmla="*/ 27 w 27"/>
              <a:gd name="T21" fmla="*/ 19 h 61"/>
              <a:gd name="T22" fmla="*/ 27 w 27"/>
              <a:gd name="T23" fmla="*/ 13 h 61"/>
              <a:gd name="T24" fmla="*/ 17 w 27"/>
              <a:gd name="T25" fmla="*/ 13 h 61"/>
              <a:gd name="T26" fmla="*/ 17 w 27"/>
              <a:gd name="T27" fmla="*/ 0 h 61"/>
              <a:gd name="T28" fmla="*/ 8 w 27"/>
              <a:gd name="T29" fmla="*/ 3 h 61"/>
              <a:gd name="T30" fmla="*/ 8 w 27"/>
              <a:gd name="T31" fmla="*/ 13 h 61"/>
              <a:gd name="T32" fmla="*/ 0 w 27"/>
              <a:gd name="T33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61">
                <a:moveTo>
                  <a:pt x="0" y="13"/>
                </a:moveTo>
                <a:cubicBezTo>
                  <a:pt x="0" y="19"/>
                  <a:pt x="0" y="19"/>
                  <a:pt x="0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5"/>
                  <a:pt x="8" y="61"/>
                  <a:pt x="21" y="61"/>
                </a:cubicBezTo>
                <a:cubicBezTo>
                  <a:pt x="23" y="61"/>
                  <a:pt x="25" y="60"/>
                  <a:pt x="27" y="60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4"/>
                  <a:pt x="24" y="54"/>
                  <a:pt x="22" y="54"/>
                </a:cubicBezTo>
                <a:cubicBezTo>
                  <a:pt x="19" y="54"/>
                  <a:pt x="17" y="52"/>
                  <a:pt x="17" y="49"/>
                </a:cubicBezTo>
                <a:cubicBezTo>
                  <a:pt x="17" y="19"/>
                  <a:pt x="17" y="19"/>
                  <a:pt x="1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3"/>
                  <a:pt x="27" y="13"/>
                  <a:pt x="2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3"/>
                  <a:pt x="8" y="3"/>
                  <a:pt x="8" y="3"/>
                </a:cubicBezTo>
                <a:cubicBezTo>
                  <a:pt x="8" y="13"/>
                  <a:pt x="8" y="13"/>
                  <a:pt x="8" y="13"/>
                </a:cubicBezTo>
                <a:lnTo>
                  <a:pt x="0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5832EEB0-7A8E-4141-B89B-99C01E5C4A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776099" y="3282714"/>
            <a:ext cx="803109" cy="1008921"/>
          </a:xfrm>
          <a:custGeom>
            <a:avLst/>
            <a:gdLst>
              <a:gd name="T0" fmla="*/ 0 w 54"/>
              <a:gd name="T1" fmla="*/ 67 h 67"/>
              <a:gd name="T2" fmla="*/ 23 w 54"/>
              <a:gd name="T3" fmla="*/ 67 h 67"/>
              <a:gd name="T4" fmla="*/ 54 w 54"/>
              <a:gd name="T5" fmla="*/ 34 h 67"/>
              <a:gd name="T6" fmla="*/ 23 w 54"/>
              <a:gd name="T7" fmla="*/ 0 h 67"/>
              <a:gd name="T8" fmla="*/ 0 w 54"/>
              <a:gd name="T9" fmla="*/ 0 h 67"/>
              <a:gd name="T10" fmla="*/ 0 w 54"/>
              <a:gd name="T11" fmla="*/ 67 h 67"/>
              <a:gd name="T12" fmla="*/ 9 w 54"/>
              <a:gd name="T13" fmla="*/ 8 h 67"/>
              <a:gd name="T14" fmla="*/ 23 w 54"/>
              <a:gd name="T15" fmla="*/ 8 h 67"/>
              <a:gd name="T16" fmla="*/ 45 w 54"/>
              <a:gd name="T17" fmla="*/ 34 h 67"/>
              <a:gd name="T18" fmla="*/ 23 w 54"/>
              <a:gd name="T19" fmla="*/ 59 h 67"/>
              <a:gd name="T20" fmla="*/ 9 w 54"/>
              <a:gd name="T21" fmla="*/ 59 h 67"/>
              <a:gd name="T22" fmla="*/ 9 w 54"/>
              <a:gd name="T23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67">
                <a:moveTo>
                  <a:pt x="0" y="67"/>
                </a:moveTo>
                <a:cubicBezTo>
                  <a:pt x="23" y="67"/>
                  <a:pt x="23" y="67"/>
                  <a:pt x="23" y="67"/>
                </a:cubicBezTo>
                <a:cubicBezTo>
                  <a:pt x="51" y="67"/>
                  <a:pt x="54" y="43"/>
                  <a:pt x="54" y="34"/>
                </a:cubicBezTo>
                <a:cubicBezTo>
                  <a:pt x="54" y="25"/>
                  <a:pt x="51" y="0"/>
                  <a:pt x="23" y="0"/>
                </a:cubicBezTo>
                <a:cubicBezTo>
                  <a:pt x="0" y="0"/>
                  <a:pt x="0" y="0"/>
                  <a:pt x="0" y="0"/>
                </a:cubicBezTo>
                <a:lnTo>
                  <a:pt x="0" y="67"/>
                </a:lnTo>
                <a:close/>
                <a:moveTo>
                  <a:pt x="9" y="8"/>
                </a:moveTo>
                <a:cubicBezTo>
                  <a:pt x="23" y="8"/>
                  <a:pt x="23" y="8"/>
                  <a:pt x="23" y="8"/>
                </a:cubicBezTo>
                <a:cubicBezTo>
                  <a:pt x="38" y="8"/>
                  <a:pt x="45" y="20"/>
                  <a:pt x="45" y="34"/>
                </a:cubicBezTo>
                <a:cubicBezTo>
                  <a:pt x="45" y="48"/>
                  <a:pt x="38" y="59"/>
                  <a:pt x="23" y="59"/>
                </a:cubicBezTo>
                <a:cubicBezTo>
                  <a:pt x="9" y="59"/>
                  <a:pt x="9" y="59"/>
                  <a:pt x="9" y="59"/>
                </a:cubicBezTo>
                <a:lnTo>
                  <a:pt x="9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8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8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uiExpand="1" build="p" animBg="1"/>
      <p:bldP spid="27" grpId="0" animBg="1"/>
      <p:bldP spid="28" grpId="0" animBg="1"/>
      <p:bldP spid="29" grpId="0" animBg="1"/>
      <p:bldP spid="30" grpId="0" animBg="1"/>
      <p:bldP spid="3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D1453E5-3BEE-4A96-A046-C891293E6D12}"/>
              </a:ext>
            </a:extLst>
          </p:cNvPr>
          <p:cNvSpPr/>
          <p:nvPr userDrawn="1"/>
        </p:nvSpPr>
        <p:spPr>
          <a:xfrm>
            <a:off x="6106750" y="0"/>
            <a:ext cx="608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9" name="Tijdelijke aanduiding voor tekst 218">
            <a:extLst>
              <a:ext uri="{FF2B5EF4-FFF2-40B4-BE49-F238E27FC236}">
                <a16:creationId xmlns:a16="http://schemas.microsoft.com/office/drawing/2014/main" id="{66EA41A7-1E14-4A8F-8011-6E9C1424ED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6750" y="1"/>
            <a:ext cx="6085250" cy="6854313"/>
          </a:xfrm>
          <a:custGeom>
            <a:avLst/>
            <a:gdLst>
              <a:gd name="connsiteX0" fmla="*/ 5925746 w 5925746"/>
              <a:gd name="connsiteY0" fmla="*/ 3634321 h 6854313"/>
              <a:gd name="connsiteX1" fmla="*/ 5925746 w 5925746"/>
              <a:gd name="connsiteY1" fmla="*/ 6854313 h 6854313"/>
              <a:gd name="connsiteX2" fmla="*/ 1711703 w 5925746"/>
              <a:gd name="connsiteY2" fmla="*/ 6854313 h 6854313"/>
              <a:gd name="connsiteX3" fmla="*/ 1755761 w 5925746"/>
              <a:gd name="connsiteY3" fmla="*/ 6818349 h 6854313"/>
              <a:gd name="connsiteX4" fmla="*/ 5689492 w 5925746"/>
              <a:gd name="connsiteY4" fmla="*/ 3829419 h 6854313"/>
              <a:gd name="connsiteX5" fmla="*/ 0 w 5925746"/>
              <a:gd name="connsiteY5" fmla="*/ 0 h 6854313"/>
              <a:gd name="connsiteX6" fmla="*/ 1214778 w 5925746"/>
              <a:gd name="connsiteY6" fmla="*/ 0 h 6854313"/>
              <a:gd name="connsiteX7" fmla="*/ 977248 w 5925746"/>
              <a:gd name="connsiteY7" fmla="*/ 200586 h 6854313"/>
              <a:gd name="connsiteX8" fmla="*/ 254462 w 5925746"/>
              <a:gd name="connsiteY8" fmla="*/ 857004 h 6854313"/>
              <a:gd name="connsiteX9" fmla="*/ 0 w 5925746"/>
              <a:gd name="connsiteY9" fmla="*/ 1105668 h 685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25746" h="6854313">
                <a:moveTo>
                  <a:pt x="5925746" y="3634321"/>
                </a:moveTo>
                <a:lnTo>
                  <a:pt x="5925746" y="6854313"/>
                </a:lnTo>
                <a:lnTo>
                  <a:pt x="1711703" y="6854313"/>
                </a:lnTo>
                <a:lnTo>
                  <a:pt x="1755761" y="6818349"/>
                </a:lnTo>
                <a:cubicBezTo>
                  <a:pt x="3054423" y="5784327"/>
                  <a:pt x="4449900" y="4833685"/>
                  <a:pt x="5689492" y="3829419"/>
                </a:cubicBezTo>
                <a:close/>
                <a:moveTo>
                  <a:pt x="0" y="0"/>
                </a:moveTo>
                <a:lnTo>
                  <a:pt x="1214778" y="0"/>
                </a:lnTo>
                <a:lnTo>
                  <a:pt x="977248" y="200586"/>
                </a:lnTo>
                <a:cubicBezTo>
                  <a:pt x="732962" y="412239"/>
                  <a:pt x="491641" y="630992"/>
                  <a:pt x="254462" y="857004"/>
                </a:cubicBezTo>
                <a:lnTo>
                  <a:pt x="0" y="1105668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06750" y="1434"/>
            <a:ext cx="60852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2" y="741500"/>
            <a:ext cx="4774080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1" y="1591900"/>
            <a:ext cx="4773385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Tekst en Beeld (M)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193AD8-CB2C-4A78-9912-214130B62177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2917990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F47AD6D0-A2E1-44C8-B93F-B4216AFD3A22}"/>
              </a:ext>
            </a:extLst>
          </p:cNvPr>
          <p:cNvSpPr/>
          <p:nvPr userDrawn="1"/>
        </p:nvSpPr>
        <p:spPr>
          <a:xfrm>
            <a:off x="4259367" y="0"/>
            <a:ext cx="793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6" name="Tijdelijke aanduiding voor tekst 215">
            <a:extLst>
              <a:ext uri="{FF2B5EF4-FFF2-40B4-BE49-F238E27FC236}">
                <a16:creationId xmlns:a16="http://schemas.microsoft.com/office/drawing/2014/main" id="{FFBBA15D-742F-48EF-BE1F-A3FF4EE2C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9368" y="189167"/>
            <a:ext cx="7932632" cy="6668832"/>
          </a:xfrm>
          <a:custGeom>
            <a:avLst/>
            <a:gdLst>
              <a:gd name="connsiteX0" fmla="*/ 5679852 w 7932632"/>
              <a:gd name="connsiteY0" fmla="*/ 6247186 h 6668832"/>
              <a:gd name="connsiteX1" fmla="*/ 5713482 w 7932632"/>
              <a:gd name="connsiteY1" fmla="*/ 6254641 h 6668832"/>
              <a:gd name="connsiteX2" fmla="*/ 5813913 w 7932632"/>
              <a:gd name="connsiteY2" fmla="*/ 6625804 h 6668832"/>
              <a:gd name="connsiteX3" fmla="*/ 5813519 w 7932632"/>
              <a:gd name="connsiteY3" fmla="*/ 6668832 h 6668832"/>
              <a:gd name="connsiteX4" fmla="*/ 5288010 w 7932632"/>
              <a:gd name="connsiteY4" fmla="*/ 6668832 h 6668832"/>
              <a:gd name="connsiteX5" fmla="*/ 5349775 w 7932632"/>
              <a:gd name="connsiteY5" fmla="*/ 6562392 h 6668832"/>
              <a:gd name="connsiteX6" fmla="*/ 5646845 w 7932632"/>
              <a:gd name="connsiteY6" fmla="*/ 6247952 h 6668832"/>
              <a:gd name="connsiteX7" fmla="*/ 5679852 w 7932632"/>
              <a:gd name="connsiteY7" fmla="*/ 6247186 h 6668832"/>
              <a:gd name="connsiteX8" fmla="*/ 2607265 w 7932632"/>
              <a:gd name="connsiteY8" fmla="*/ 481066 h 6668832"/>
              <a:gd name="connsiteX9" fmla="*/ 2696674 w 7932632"/>
              <a:gd name="connsiteY9" fmla="*/ 549224 h 6668832"/>
              <a:gd name="connsiteX10" fmla="*/ 2629288 w 7932632"/>
              <a:gd name="connsiteY10" fmla="*/ 1248798 h 6668832"/>
              <a:gd name="connsiteX11" fmla="*/ 9621 w 7932632"/>
              <a:gd name="connsiteY11" fmla="*/ 5971510 h 6668832"/>
              <a:gd name="connsiteX12" fmla="*/ 0 w 7932632"/>
              <a:gd name="connsiteY12" fmla="*/ 5992180 h 6668832"/>
              <a:gd name="connsiteX13" fmla="*/ 0 w 7932632"/>
              <a:gd name="connsiteY13" fmla="*/ 3376487 h 6668832"/>
              <a:gd name="connsiteX14" fmla="*/ 138448 w 7932632"/>
              <a:gd name="connsiteY14" fmla="*/ 3261923 h 6668832"/>
              <a:gd name="connsiteX15" fmla="*/ 1913963 w 7932632"/>
              <a:gd name="connsiteY15" fmla="*/ 1279891 h 6668832"/>
              <a:gd name="connsiteX16" fmla="*/ 2607265 w 7932632"/>
              <a:gd name="connsiteY16" fmla="*/ 481066 h 6668832"/>
              <a:gd name="connsiteX17" fmla="*/ 7932632 w 7932632"/>
              <a:gd name="connsiteY17" fmla="*/ 0 h 6668832"/>
              <a:gd name="connsiteX18" fmla="*/ 7932632 w 7932632"/>
              <a:gd name="connsiteY18" fmla="*/ 3896402 h 6668832"/>
              <a:gd name="connsiteX19" fmla="*/ 7814014 w 7932632"/>
              <a:gd name="connsiteY19" fmla="*/ 3796729 h 6668832"/>
              <a:gd name="connsiteX20" fmla="*/ 7149319 w 7932632"/>
              <a:gd name="connsiteY20" fmla="*/ 1927645 h 6668832"/>
              <a:gd name="connsiteX21" fmla="*/ 7848939 w 7932632"/>
              <a:gd name="connsiteY21" fmla="*/ 104805 h 666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32632" h="6668832">
                <a:moveTo>
                  <a:pt x="5679852" y="6247186"/>
                </a:moveTo>
                <a:cubicBezTo>
                  <a:pt x="5690946" y="6248285"/>
                  <a:pt x="5702143" y="6250754"/>
                  <a:pt x="5713482" y="6254641"/>
                </a:cubicBezTo>
                <a:cubicBezTo>
                  <a:pt x="5778277" y="6277960"/>
                  <a:pt x="5809378" y="6424353"/>
                  <a:pt x="5813913" y="6625804"/>
                </a:cubicBezTo>
                <a:lnTo>
                  <a:pt x="5813519" y="6668832"/>
                </a:lnTo>
                <a:lnTo>
                  <a:pt x="5288010" y="6668832"/>
                </a:lnTo>
                <a:lnTo>
                  <a:pt x="5349775" y="6562392"/>
                </a:lnTo>
                <a:cubicBezTo>
                  <a:pt x="5460716" y="6377166"/>
                  <a:pt x="5551262" y="6261900"/>
                  <a:pt x="5646845" y="6247952"/>
                </a:cubicBezTo>
                <a:cubicBezTo>
                  <a:pt x="5657769" y="6246357"/>
                  <a:pt x="5668759" y="6246086"/>
                  <a:pt x="5679852" y="6247186"/>
                </a:cubicBezTo>
                <a:close/>
                <a:moveTo>
                  <a:pt x="2607265" y="481066"/>
                </a:moveTo>
                <a:cubicBezTo>
                  <a:pt x="2646316" y="478234"/>
                  <a:pt x="2677235" y="498699"/>
                  <a:pt x="2696674" y="549224"/>
                </a:cubicBezTo>
                <a:cubicBezTo>
                  <a:pt x="2748510" y="683957"/>
                  <a:pt x="2712224" y="875692"/>
                  <a:pt x="2629288" y="1248798"/>
                </a:cubicBezTo>
                <a:cubicBezTo>
                  <a:pt x="2193979" y="3155320"/>
                  <a:pt x="701746" y="4608349"/>
                  <a:pt x="9621" y="5971510"/>
                </a:cubicBezTo>
                <a:lnTo>
                  <a:pt x="0" y="5992180"/>
                </a:lnTo>
                <a:lnTo>
                  <a:pt x="0" y="3376487"/>
                </a:lnTo>
                <a:lnTo>
                  <a:pt x="138448" y="3261923"/>
                </a:lnTo>
                <a:cubicBezTo>
                  <a:pt x="853683" y="2653197"/>
                  <a:pt x="1478555" y="2010429"/>
                  <a:pt x="1913963" y="1279891"/>
                </a:cubicBezTo>
                <a:cubicBezTo>
                  <a:pt x="2116119" y="943058"/>
                  <a:pt x="2438044" y="493335"/>
                  <a:pt x="2607265" y="481066"/>
                </a:cubicBezTo>
                <a:close/>
                <a:moveTo>
                  <a:pt x="7932632" y="0"/>
                </a:moveTo>
                <a:lnTo>
                  <a:pt x="7932632" y="3896402"/>
                </a:lnTo>
                <a:lnTo>
                  <a:pt x="7814014" y="3796729"/>
                </a:lnTo>
                <a:cubicBezTo>
                  <a:pt x="7402015" y="3407439"/>
                  <a:pt x="7147375" y="2800170"/>
                  <a:pt x="7149319" y="1927645"/>
                </a:cubicBezTo>
                <a:cubicBezTo>
                  <a:pt x="7150230" y="1303675"/>
                  <a:pt x="7411891" y="697320"/>
                  <a:pt x="7848939" y="104805"/>
                </a:cubicBez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59367" y="1434"/>
            <a:ext cx="7932633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2799443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Korte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2799443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(L)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736A4-D886-4F09-9A85-EA39AB7DFE03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9440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2DDF558A-A996-48E7-84B2-ECA7E10BBA4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C159D828-7134-471C-A235-F4E43A8243B4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089EBC4C-B612-48FC-993F-BFA334D57DB1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873D97F5-4625-4F62-BF85-AA090E9377F4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7091380-C3AD-487E-B0F2-EF6F3CC1A0B4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66E81A89-121D-42F6-8107-1531A129C754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C0AE77BE-696B-422F-846C-E55DD5385D7E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30FBA8F-7697-4313-8A52-29854365976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59FFCF03-C3C6-4A45-8518-6BA38CCF960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3619F2B3-C459-486F-81F6-633F789DEC9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453DE9E2-C679-4908-B49B-676F503BF78D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13154696-ACAE-4D82-B5A0-9F27CB177A2D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45638F39-79EA-4025-8701-4D053889552D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D865316E-6D48-41DB-A2F4-4DE576BE8A6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D8201AED-D81E-4312-9E45-2E47E0213795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FA4E69FF-A58D-44B6-9ADA-CD043963E03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4951CF3A-A81A-4AB3-893F-32FE671F6C7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C1C73C98-D42A-4462-A04A-45D4A8816BAD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CD0EF0E2-0BDC-4807-BCE1-C5EAE760FB6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AC78683A-9942-4251-A653-5F676BF8796B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C9D13EF6-678B-49C2-A8F0-0A0895C644D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2F0EFFA5-FB0B-4064-A6D8-BDF2C02C9A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05BD389C-414C-4024-B59E-377686EAFB2E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5AEDB8A9-E28D-4E82-9E52-F2474F92BDF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D963DB20-1A6E-4C03-A606-CE7A29EBF111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9CE87294-6EB6-4492-84DC-A021910296B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C3A9962E-79C8-42A0-BA22-40A0A3EDD1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50A18EBE-3451-46EB-8D39-57E38CD7759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43764880-8538-499E-BE88-C653267243D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BBC04C1C-2C1E-4B83-AAF2-11480F036B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8B762F2-111A-4E54-ACCC-B7CA488D4D5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0D19B1C8-529A-4619-AB08-792526301C78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23944800-9A2C-4F5E-9A12-BE0A4EE83B9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2891D5CE-E81C-476B-B3E4-C3D28B68815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D1B2EDD-BBFF-46E5-8BB1-7963DEE2E4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7F2985F-D62E-42D5-AFEE-AC4C56C6422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CC8DD525-CA46-4855-AAC4-4831DFB8DF0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FF8D2C16-12E5-4D6C-9407-927C67A87A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E66B3706-8020-42A6-A3A2-360B1893B7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7F78DCFD-A7A1-45FC-B53E-9E2EBCA2F795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1CDE32DB-553A-4C67-9CB0-B27C87BE78A6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7F93203D-B77D-44F4-BCDF-92377FA863A7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0E7173D-C745-4096-BD7C-8AB9F73CB70F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16BBD835-E090-4088-BD58-7A435C30AC36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0545E4D-A490-4681-B002-1EFD99F32E68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0866ACB-C175-474C-82B8-FFEE86A372F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A0491AF9-1201-4831-85A8-64563167916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0" name="Groep 199">
                <a:extLst>
                  <a:ext uri="{FF2B5EF4-FFF2-40B4-BE49-F238E27FC236}">
                    <a16:creationId xmlns:a16="http://schemas.microsoft.com/office/drawing/2014/main" id="{8EE99D34-19E7-4C8E-886A-12AC57B5936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040C4347-5A55-456F-A92A-A09524A89DA1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1BEB7D2F-21A3-4BBF-A89F-53EE585DDA2C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FB5DC4B2-6583-4642-9B31-8B0FFC7870D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956D425B-AF27-4A36-B4A1-B0FA8EE66EC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5F567FC6-55B9-4676-86CE-18B91F7ABA67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F65AB698-54AD-4EB2-AAED-2606091FB04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0C8E40E7-1621-4494-81EB-3E6C9EABBC95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Pijl: punthaak 202">
                  <a:extLst>
                    <a:ext uri="{FF2B5EF4-FFF2-40B4-BE49-F238E27FC236}">
                      <a16:creationId xmlns:a16="http://schemas.microsoft.com/office/drawing/2014/main" id="{32A4AD6C-17C3-4642-B19A-178DEAAF486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F6DDFC76-28CD-4460-A135-AA347AA6EFC0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7E62E589-A2B8-4C25-89E1-C308981A804D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7994BDB8-B10F-4BB4-A407-3FBA1C21CCB6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BABACCEA-1193-45D0-B8E1-90E5C64601D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43151A9C-F4A7-4184-9664-E7ABC141A0A9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3D783AB-D3EE-4CBC-8E45-9A180AF444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71AB6A11-B556-4604-8DF3-FAD3C5D19EB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B1198F61-2DC2-44B6-B9B1-D281A68301E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14E99892-0491-4F9B-B1FD-3EC14A2C64E6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4" name="Pijl: punthaak 193">
                  <a:extLst>
                    <a:ext uri="{FF2B5EF4-FFF2-40B4-BE49-F238E27FC236}">
                      <a16:creationId xmlns:a16="http://schemas.microsoft.com/office/drawing/2014/main" id="{3815690A-259B-42D7-ACC5-55DFA886BF1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1DBB6A87-AE89-4459-B9BE-3353F03A51F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D0286EC0-AF32-481C-87FF-D9B946DB44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71EFA933-52A2-4272-A6B0-7087ACF302EE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2AB8490D-6FD0-4B76-8EA1-5855171B5D80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E161E774-BC9F-4A41-9AF4-F894264A89F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382FF8BB-7B9B-4075-B927-90B93FB7146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EC01881-2B8D-4D15-8A3B-82F46535B5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6FFDEF2-7649-4469-B255-AF460608F0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4A7C1E6F-6413-432A-B0C7-42BF9D36F6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44BC500F-50AA-4E60-8D13-F7D644F71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CE02A040-542F-47C9-973B-4E1EABD41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FDED7516-D9B7-4A9A-A72A-CE03BCA1D72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192CA463-5394-4DC7-A100-838239E340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Pijl: punthaak 184">
                    <a:extLst>
                      <a:ext uri="{FF2B5EF4-FFF2-40B4-BE49-F238E27FC236}">
                        <a16:creationId xmlns:a16="http://schemas.microsoft.com/office/drawing/2014/main" id="{FBA1C8FB-9FFB-4AB4-85EC-F7EC62AE94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7F9AE1D3-FF90-42FE-8457-F14CEB9472E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6B2DD561-4775-4BEE-B835-502430EC19C3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B961C093-9223-4CA2-A163-C61489E2B567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1BC8F2B0-237A-4CCF-8954-2E089781ECE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E740F25B-C756-479B-A05F-2E38039BBA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BAD900BF-41A3-4A58-819F-440A5D671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F5637CB9-F584-48C3-AD7A-BDE083965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8F015DFB-37A3-413E-8A4B-A3F23FD576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FABD93C9-70CB-4EB8-8EC5-DDB6EAE8F3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5C34FF26-ABB0-45B8-8762-A117A2CCAAB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863C9408-2E4D-4D8E-AA1F-563315168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4" name="Pijl: punthaak 173">
                    <a:extLst>
                      <a:ext uri="{FF2B5EF4-FFF2-40B4-BE49-F238E27FC236}">
                        <a16:creationId xmlns:a16="http://schemas.microsoft.com/office/drawing/2014/main" id="{2106C557-1EF3-4038-A5AE-A52631BEDE4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A9CA85B-9187-46A6-AD60-C339A91EF420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1FD460B3-4269-485D-AFE4-7525429FC8B5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85C5964-C3A3-46CF-8AFC-0D3BE10B3231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3F665BC-CCAF-4520-A4AF-9AF2CBE4E38C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EE18C2A-0DF1-462D-B40B-28093AD1B4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B6B41842-4600-48E0-8A2C-74857DFC43B5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C90640EF-6545-4249-9FB5-AC0AEC49065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32FE4669-E333-4E8B-80AF-702C15149299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AEF511-AA75-4C10-898B-17820C96F4B7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FA1363C4-105A-465E-B8E2-FCC5E35431FF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EECFEDEB-8FFF-4845-B1C6-204C2EC98DC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2EEF55C4-188B-4455-8043-EEE8CFC6B0F1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5F989A3A-1A4F-49D1-A6B8-B45AB466B55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C866253D-DCDE-469F-B648-FBF4A8ABA81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656B7427-F351-42AD-B190-8CCBA0E28B36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F8C0BF75-068D-4F5B-AF2D-742E6FF61425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204D810E-763B-40A7-875C-A869A8C20CF6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04753F8B-08BC-4811-ABE8-4047EFC5F2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AFCC3F9D-782F-434C-9AE7-0220020D53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D01526EB-4431-4136-874F-A7C3DA7CB209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0A2FB726-B266-446F-906A-787C7975C5E9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281EA944-4E06-4528-9B36-51E3C630C850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58ED578F-8442-4D11-B073-ABFC4A0EE425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66F4CEA1-C5BD-43A5-BECA-9D3BCC24E66D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BC4FF94B-A4F6-4D05-9B6C-FE0769E6119B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CD7FF7E1-1702-4E6B-897F-B403E198DC81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6F4114C7-9D71-4443-B6B7-8BFBDB9040AF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18" name="Groep 217">
            <a:extLst>
              <a:ext uri="{FF2B5EF4-FFF2-40B4-BE49-F238E27FC236}">
                <a16:creationId xmlns:a16="http://schemas.microsoft.com/office/drawing/2014/main" id="{8C9329C4-516B-481C-83CF-C0981A1EF62E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D61E7CD8-FA16-4E7F-B16F-F28A4385891E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3616957F-0EDF-4321-B71E-23A92CC99534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7C181147-35A7-4446-AE97-FB919B2ADFB4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F177AFD7-5174-4164-9CD8-0A8182E95474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F5F98F7A-4508-4A7C-99F3-8030E50E4CD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24933CD-1D3B-4D83-A5C4-8AC42807A9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414385-60A3-49EB-ACA7-E91C00A1C668}"/>
              </a:ext>
            </a:extLst>
          </p:cNvPr>
          <p:cNvSpPr/>
          <p:nvPr userDrawn="1"/>
        </p:nvSpPr>
        <p:spPr>
          <a:xfrm>
            <a:off x="-10750" y="0"/>
            <a:ext cx="1220451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Foto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6570" y="973"/>
            <a:ext cx="12197820" cy="685702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D5CE9D-7E96-447A-B5B5-4ECD039CBC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"/>
            <a:ext cx="12205798" cy="74149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0" cy="490400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920369-889F-41ED-907E-29DC775798E2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06ED90A3-E524-4FE8-8DD3-3D16457501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hthoek 206">
            <a:extLst>
              <a:ext uri="{FF2B5EF4-FFF2-40B4-BE49-F238E27FC236}">
                <a16:creationId xmlns:a16="http://schemas.microsoft.com/office/drawing/2014/main" id="{B8E429FB-E5CE-4EE2-82CC-6EC3FE9A5400}"/>
              </a:ext>
            </a:extLst>
          </p:cNvPr>
          <p:cNvSpPr/>
          <p:nvPr userDrawn="1"/>
        </p:nvSpPr>
        <p:spPr>
          <a:xfrm>
            <a:off x="-16402" y="0"/>
            <a:ext cx="122084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212" name="Tijdelijke aanduiding voor tekst 211">
            <a:extLst>
              <a:ext uri="{FF2B5EF4-FFF2-40B4-BE49-F238E27FC236}">
                <a16:creationId xmlns:a16="http://schemas.microsoft.com/office/drawing/2014/main" id="{EF2FF0A1-A3BF-41BD-A36A-D800B83A0B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031" y="2"/>
            <a:ext cx="6992124" cy="6857997"/>
          </a:xfrm>
          <a:custGeom>
            <a:avLst/>
            <a:gdLst>
              <a:gd name="connsiteX0" fmla="*/ 6878664 w 6992124"/>
              <a:gd name="connsiteY0" fmla="*/ 670231 h 6857997"/>
              <a:gd name="connsiteX1" fmla="*/ 6968073 w 6992124"/>
              <a:gd name="connsiteY1" fmla="*/ 738389 h 6857997"/>
              <a:gd name="connsiteX2" fmla="*/ 6900687 w 6992124"/>
              <a:gd name="connsiteY2" fmla="*/ 1437963 h 6857997"/>
              <a:gd name="connsiteX3" fmla="*/ 4038794 w 6992124"/>
              <a:gd name="connsiteY3" fmla="*/ 6740445 h 6857997"/>
              <a:gd name="connsiteX4" fmla="*/ 4005754 w 6992124"/>
              <a:gd name="connsiteY4" fmla="*/ 6857997 h 6857997"/>
              <a:gd name="connsiteX5" fmla="*/ 100073 w 6992124"/>
              <a:gd name="connsiteY5" fmla="*/ 6857997 h 6857997"/>
              <a:gd name="connsiteX6" fmla="*/ 539429 w 6992124"/>
              <a:gd name="connsiteY6" fmla="*/ 6459766 h 6857997"/>
              <a:gd name="connsiteX7" fmla="*/ 6185363 w 6992124"/>
              <a:gd name="connsiteY7" fmla="*/ 1469056 h 6857997"/>
              <a:gd name="connsiteX8" fmla="*/ 6878664 w 6992124"/>
              <a:gd name="connsiteY8" fmla="*/ 670231 h 6857997"/>
              <a:gd name="connsiteX9" fmla="*/ 0 w 6992124"/>
              <a:gd name="connsiteY9" fmla="*/ 0 h 6857997"/>
              <a:gd name="connsiteX10" fmla="*/ 1954248 w 6992124"/>
              <a:gd name="connsiteY10" fmla="*/ 0 h 6857997"/>
              <a:gd name="connsiteX11" fmla="*/ 1866743 w 6992124"/>
              <a:gd name="connsiteY11" fmla="*/ 61258 h 6857997"/>
              <a:gd name="connsiteX12" fmla="*/ 151045 w 6992124"/>
              <a:gd name="connsiteY12" fmla="*/ 1462757 h 6857997"/>
              <a:gd name="connsiteX13" fmla="*/ 0 w 6992124"/>
              <a:gd name="connsiteY13" fmla="*/ 161038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92124" h="6857997">
                <a:moveTo>
                  <a:pt x="6878664" y="670231"/>
                </a:moveTo>
                <a:cubicBezTo>
                  <a:pt x="6917715" y="667399"/>
                  <a:pt x="6948634" y="687864"/>
                  <a:pt x="6968073" y="738389"/>
                </a:cubicBezTo>
                <a:cubicBezTo>
                  <a:pt x="7019909" y="873122"/>
                  <a:pt x="6983623" y="1064857"/>
                  <a:pt x="6900687" y="1437963"/>
                </a:cubicBezTo>
                <a:cubicBezTo>
                  <a:pt x="6403191" y="3616845"/>
                  <a:pt x="4525223" y="5203410"/>
                  <a:pt x="4038794" y="6740445"/>
                </a:cubicBezTo>
                <a:lnTo>
                  <a:pt x="4005754" y="6857997"/>
                </a:lnTo>
                <a:lnTo>
                  <a:pt x="100073" y="6857997"/>
                </a:lnTo>
                <a:lnTo>
                  <a:pt x="539429" y="6459766"/>
                </a:lnTo>
                <a:cubicBezTo>
                  <a:pt x="2515890" y="4741119"/>
                  <a:pt x="5024273" y="3417156"/>
                  <a:pt x="6185363" y="1469056"/>
                </a:cubicBezTo>
                <a:cubicBezTo>
                  <a:pt x="6387518" y="1132223"/>
                  <a:pt x="6709443" y="682500"/>
                  <a:pt x="6878664" y="670231"/>
                </a:cubicBezTo>
                <a:close/>
                <a:moveTo>
                  <a:pt x="0" y="0"/>
                </a:moveTo>
                <a:lnTo>
                  <a:pt x="1954248" y="0"/>
                </a:lnTo>
                <a:lnTo>
                  <a:pt x="1866743" y="61258"/>
                </a:lnTo>
                <a:cubicBezTo>
                  <a:pt x="1283875" y="478208"/>
                  <a:pt x="702999" y="944146"/>
                  <a:pt x="151045" y="1462757"/>
                </a:cubicBezTo>
                <a:lnTo>
                  <a:pt x="0" y="16103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434"/>
            <a:ext cx="7654744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09" name="Titel 1">
            <a:extLst>
              <a:ext uri="{FF2B5EF4-FFF2-40B4-BE49-F238E27FC236}">
                <a16:creationId xmlns:a16="http://schemas.microsoft.com/office/drawing/2014/main" id="{D14024B1-8A6A-4817-8628-23B150CCB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4743" y="741500"/>
            <a:ext cx="3118757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2DDFBA7E-BE8A-49C5-8E4C-D80876B42C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74743" y="1591900"/>
            <a:ext cx="3118757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Beeld en Tekst (Blauw)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EF87B0-D530-4E1C-80A0-635E7A1498EA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4386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08" name="Tijdelijke aanduiding voor tekst 7">
            <a:extLst>
              <a:ext uri="{FF2B5EF4-FFF2-40B4-BE49-F238E27FC236}">
                <a16:creationId xmlns:a16="http://schemas.microsoft.com/office/drawing/2014/main" id="{7B2B424B-E362-4F90-AD9A-C1F0D54501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607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DEDD363-9C80-478F-896E-430F230187CC}"/>
              </a:ext>
            </a:extLst>
          </p:cNvPr>
          <p:cNvSpPr/>
          <p:nvPr userDrawn="1"/>
        </p:nvSpPr>
        <p:spPr>
          <a:xfrm>
            <a:off x="-12032" y="0"/>
            <a:ext cx="12192000" cy="5371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600" y="717"/>
            <a:ext cx="12193200" cy="5371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Hoofdstuk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67" name="Tijdelijke aanduiding voor tekst 20">
            <a:extLst>
              <a:ext uri="{FF2B5EF4-FFF2-40B4-BE49-F238E27FC236}">
                <a16:creationId xmlns:a16="http://schemas.microsoft.com/office/drawing/2014/main" id="{2A5AFBE4-FA00-45D7-815D-21EBF6B341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02626" y="2770414"/>
            <a:ext cx="6786749" cy="298746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48D1E9B9-BEAA-4D29-87F2-DAB8B3B542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2627" y="2770414"/>
            <a:ext cx="6514419" cy="2987462"/>
          </a:xfrm>
          <a:custGeom>
            <a:avLst/>
            <a:gdLst>
              <a:gd name="connsiteX0" fmla="*/ 6429707 w 6514419"/>
              <a:gd name="connsiteY0" fmla="*/ 1227184 h 2987462"/>
              <a:gd name="connsiteX1" fmla="*/ 6496462 w 6514419"/>
              <a:gd name="connsiteY1" fmla="*/ 1278073 h 2987462"/>
              <a:gd name="connsiteX2" fmla="*/ 6446150 w 6514419"/>
              <a:gd name="connsiteY2" fmla="*/ 1800397 h 2987462"/>
              <a:gd name="connsiteX3" fmla="*/ 6049761 w 6514419"/>
              <a:gd name="connsiteY3" fmla="*/ 2860985 h 2987462"/>
              <a:gd name="connsiteX4" fmla="*/ 5980613 w 6514419"/>
              <a:gd name="connsiteY4" fmla="*/ 2987462 h 2987462"/>
              <a:gd name="connsiteX5" fmla="*/ 4938153 w 6514419"/>
              <a:gd name="connsiteY5" fmla="*/ 2987462 h 2987462"/>
              <a:gd name="connsiteX6" fmla="*/ 5168430 w 6514419"/>
              <a:gd name="connsiteY6" fmla="*/ 2765481 h 2987462"/>
              <a:gd name="connsiteX7" fmla="*/ 5912064 w 6514419"/>
              <a:gd name="connsiteY7" fmla="*/ 1823612 h 2987462"/>
              <a:gd name="connsiteX8" fmla="*/ 6429707 w 6514419"/>
              <a:gd name="connsiteY8" fmla="*/ 1227184 h 2987462"/>
              <a:gd name="connsiteX9" fmla="*/ 0 w 6514419"/>
              <a:gd name="connsiteY9" fmla="*/ 0 h 2987462"/>
              <a:gd name="connsiteX10" fmla="*/ 3884260 w 6514419"/>
              <a:gd name="connsiteY10" fmla="*/ 0 h 2987462"/>
              <a:gd name="connsiteX11" fmla="*/ 3863104 w 6514419"/>
              <a:gd name="connsiteY11" fmla="*/ 12100 h 2987462"/>
              <a:gd name="connsiteX12" fmla="*/ 449498 w 6514419"/>
              <a:gd name="connsiteY12" fmla="*/ 2849825 h 2987462"/>
              <a:gd name="connsiteX13" fmla="*/ 343159 w 6514419"/>
              <a:gd name="connsiteY13" fmla="*/ 2987462 h 2987462"/>
              <a:gd name="connsiteX14" fmla="*/ 0 w 6514419"/>
              <a:gd name="connsiteY14" fmla="*/ 2987462 h 298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14419" h="2987462">
                <a:moveTo>
                  <a:pt x="6429707" y="1227184"/>
                </a:moveTo>
                <a:cubicBezTo>
                  <a:pt x="6458863" y="1225069"/>
                  <a:pt x="6481948" y="1240349"/>
                  <a:pt x="6496462" y="1278073"/>
                </a:cubicBezTo>
                <a:cubicBezTo>
                  <a:pt x="6535164" y="1378669"/>
                  <a:pt x="6508072" y="1521824"/>
                  <a:pt x="6446150" y="1800397"/>
                </a:cubicBezTo>
                <a:cubicBezTo>
                  <a:pt x="6360431" y="2175818"/>
                  <a:pt x="6219823" y="2527687"/>
                  <a:pt x="6049761" y="2860985"/>
                </a:cubicBezTo>
                <a:lnTo>
                  <a:pt x="5980613" y="2987462"/>
                </a:lnTo>
                <a:lnTo>
                  <a:pt x="4938153" y="2987462"/>
                </a:lnTo>
                <a:lnTo>
                  <a:pt x="5168430" y="2765481"/>
                </a:lnTo>
                <a:cubicBezTo>
                  <a:pt x="5458383" y="2470109"/>
                  <a:pt x="5712009" y="2159269"/>
                  <a:pt x="5912064" y="1823612"/>
                </a:cubicBezTo>
                <a:cubicBezTo>
                  <a:pt x="6063002" y="1572122"/>
                  <a:pt x="6303360" y="1236344"/>
                  <a:pt x="6429707" y="1227184"/>
                </a:cubicBezTo>
                <a:close/>
                <a:moveTo>
                  <a:pt x="0" y="0"/>
                </a:moveTo>
                <a:lnTo>
                  <a:pt x="3884260" y="0"/>
                </a:lnTo>
                <a:lnTo>
                  <a:pt x="3863104" y="12100"/>
                </a:lnTo>
                <a:cubicBezTo>
                  <a:pt x="2714173" y="685955"/>
                  <a:pt x="1440340" y="1613259"/>
                  <a:pt x="449498" y="2849825"/>
                </a:cubicBezTo>
                <a:lnTo>
                  <a:pt x="343159" y="2987462"/>
                </a:lnTo>
                <a:lnTo>
                  <a:pt x="0" y="29874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FB7FD00C-D586-420C-9ED8-D66CA10583B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86309" y="3917564"/>
            <a:ext cx="6019383" cy="1101408"/>
          </a:xfrm>
        </p:spPr>
        <p:txBody>
          <a:bodyPr vert="horz" anchor="b"/>
          <a:lstStyle>
            <a:lvl1pPr marL="0" indent="0" algn="ctr">
              <a:lnSpc>
                <a:spcPct val="90000"/>
              </a:lnSpc>
              <a:buNone/>
              <a:defRPr sz="3400" b="0" baseline="0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Plaats een hoofstuktitel hier, max. 2 regels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690799DF-A51E-49A7-8891-95DD16DC963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61996" y="3100405"/>
            <a:ext cx="868008" cy="719401"/>
          </a:xfrm>
        </p:spPr>
        <p:txBody>
          <a:bodyPr vert="horz" anchor="b"/>
          <a:lstStyle>
            <a:lvl1pPr marL="0" indent="0" algn="ctr">
              <a:buNone/>
              <a:defRPr sz="50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8632413B-FD95-49C2-9AB2-2721C539D87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3088948" y="5168239"/>
            <a:ext cx="6014105" cy="280929"/>
          </a:xfrm>
        </p:spPr>
        <p:txBody>
          <a:bodyPr vert="horz" anchor="t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 err="1"/>
              <a:t>Ruimte</a:t>
            </a:r>
            <a:r>
              <a:rPr lang="en-GB" noProof="0" dirty="0"/>
              <a:t> </a:t>
            </a:r>
            <a:r>
              <a:rPr lang="en-GB" noProof="0" dirty="0" err="1"/>
              <a:t>voor</a:t>
            </a:r>
            <a:r>
              <a:rPr lang="en-GB" noProof="0" dirty="0"/>
              <a:t>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subtitel</a:t>
            </a:r>
            <a:endParaRPr lang="en-GB" noProof="0" dirty="0"/>
          </a:p>
        </p:txBody>
      </p:sp>
      <p:sp>
        <p:nvSpPr>
          <p:cNvPr id="71" name="Tijdelijke aanduiding voor tekst 17">
            <a:extLst>
              <a:ext uri="{FF2B5EF4-FFF2-40B4-BE49-F238E27FC236}">
                <a16:creationId xmlns:a16="http://schemas.microsoft.com/office/drawing/2014/main" id="{4A34692B-7183-4801-90F1-28D1491DA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0000" y="3894067"/>
            <a:ext cx="79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6AA81-C0A5-4E64-9739-9FDCAC66D692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04-03-2023</a:t>
            </a:fld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685B6-FFBA-41BE-888B-852BD3EA324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2BF35-3CFA-4245-B309-1DD1F28D6F6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110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8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uiExpand="1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3045333A-E3EA-43C3-BCE6-6208D2E91F54}"/>
              </a:ext>
            </a:extLst>
          </p:cNvPr>
          <p:cNvSpPr/>
          <p:nvPr userDrawn="1"/>
        </p:nvSpPr>
        <p:spPr>
          <a:xfrm>
            <a:off x="0" y="0"/>
            <a:ext cx="121937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8EA864DE-21A4-4322-B86B-90D8D719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700" y="0"/>
            <a:ext cx="12204700" cy="6858000"/>
          </a:xfrm>
          <a:custGeom>
            <a:avLst/>
            <a:gdLst>
              <a:gd name="connsiteX0" fmla="*/ 9075049 w 12204700"/>
              <a:gd name="connsiteY0" fmla="*/ 5772006 h 6858000"/>
              <a:gd name="connsiteX1" fmla="*/ 9126952 w 12204700"/>
              <a:gd name="connsiteY1" fmla="*/ 5777216 h 6858000"/>
              <a:gd name="connsiteX2" fmla="*/ 9159252 w 12204700"/>
              <a:gd name="connsiteY2" fmla="*/ 6612721 h 6858000"/>
              <a:gd name="connsiteX3" fmla="*/ 9115237 w 12204700"/>
              <a:gd name="connsiteY3" fmla="*/ 6858000 h 6858000"/>
              <a:gd name="connsiteX4" fmla="*/ 8279377 w 12204700"/>
              <a:gd name="connsiteY4" fmla="*/ 6858000 h 6858000"/>
              <a:gd name="connsiteX5" fmla="*/ 8302894 w 12204700"/>
              <a:gd name="connsiteY5" fmla="*/ 6832043 h 6858000"/>
              <a:gd name="connsiteX6" fmla="*/ 8666687 w 12204700"/>
              <a:gd name="connsiteY6" fmla="*/ 6330183 h 6858000"/>
              <a:gd name="connsiteX7" fmla="*/ 9075049 w 12204700"/>
              <a:gd name="connsiteY7" fmla="*/ 5772006 h 6858000"/>
              <a:gd name="connsiteX8" fmla="*/ 6707537 w 12204700"/>
              <a:gd name="connsiteY8" fmla="*/ 1280211 h 6858000"/>
              <a:gd name="connsiteX9" fmla="*/ 6777176 w 12204700"/>
              <a:gd name="connsiteY9" fmla="*/ 1333299 h 6858000"/>
              <a:gd name="connsiteX10" fmla="*/ 6724690 w 12204700"/>
              <a:gd name="connsiteY10" fmla="*/ 1878193 h 6858000"/>
              <a:gd name="connsiteX11" fmla="*/ 4432973 w 12204700"/>
              <a:gd name="connsiteY11" fmla="*/ 6836122 h 6858000"/>
              <a:gd name="connsiteX12" fmla="*/ 4438466 w 12204700"/>
              <a:gd name="connsiteY12" fmla="*/ 6858000 h 6858000"/>
              <a:gd name="connsiteX13" fmla="*/ 722915 w 12204700"/>
              <a:gd name="connsiteY13" fmla="*/ 6858000 h 6858000"/>
              <a:gd name="connsiteX14" fmla="*/ 788346 w 12204700"/>
              <a:gd name="connsiteY14" fmla="*/ 6775267 h 6858000"/>
              <a:gd name="connsiteX15" fmla="*/ 6167527 w 12204700"/>
              <a:gd name="connsiteY15" fmla="*/ 1902411 h 6858000"/>
              <a:gd name="connsiteX16" fmla="*/ 6707537 w 12204700"/>
              <a:gd name="connsiteY16" fmla="*/ 1280211 h 6858000"/>
              <a:gd name="connsiteX17" fmla="*/ 11721863 w 12204700"/>
              <a:gd name="connsiteY17" fmla="*/ 0 h 6858000"/>
              <a:gd name="connsiteX18" fmla="*/ 12204700 w 12204700"/>
              <a:gd name="connsiteY18" fmla="*/ 0 h 6858000"/>
              <a:gd name="connsiteX19" fmla="*/ 12204700 w 12204700"/>
              <a:gd name="connsiteY19" fmla="*/ 4291763 h 6858000"/>
              <a:gd name="connsiteX20" fmla="*/ 12016166 w 12204700"/>
              <a:gd name="connsiteY20" fmla="*/ 4299884 h 6858000"/>
              <a:gd name="connsiteX21" fmla="*/ 10245317 w 12204700"/>
              <a:gd name="connsiteY21" fmla="*/ 2406943 h 6858000"/>
              <a:gd name="connsiteX22" fmla="*/ 11536167 w 12204700"/>
              <a:gd name="connsiteY22" fmla="*/ 167441 h 6858000"/>
              <a:gd name="connsiteX23" fmla="*/ 0 w 12204700"/>
              <a:gd name="connsiteY23" fmla="*/ 0 h 6858000"/>
              <a:gd name="connsiteX24" fmla="*/ 4052100 w 12204700"/>
              <a:gd name="connsiteY24" fmla="*/ 0 h 6858000"/>
              <a:gd name="connsiteX25" fmla="*/ 4030029 w 12204700"/>
              <a:gd name="connsiteY25" fmla="*/ 12623 h 6858000"/>
              <a:gd name="connsiteX26" fmla="*/ 266252 w 12204700"/>
              <a:gd name="connsiteY26" fmla="*/ 3235286 h 6858000"/>
              <a:gd name="connsiteX27" fmla="*/ 0 w 12204700"/>
              <a:gd name="connsiteY27" fmla="*/ 36140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04700" h="6858000">
                <a:moveTo>
                  <a:pt x="9075049" y="5772006"/>
                </a:moveTo>
                <a:cubicBezTo>
                  <a:pt x="9092066" y="5769522"/>
                  <a:pt x="9109288" y="5771162"/>
                  <a:pt x="9126952" y="5777216"/>
                </a:cubicBezTo>
                <a:cubicBezTo>
                  <a:pt x="9227888" y="5813542"/>
                  <a:pt x="9223850" y="6233313"/>
                  <a:pt x="9159252" y="6612721"/>
                </a:cubicBezTo>
                <a:lnTo>
                  <a:pt x="9115237" y="6858000"/>
                </a:lnTo>
                <a:lnTo>
                  <a:pt x="8279377" y="6858000"/>
                </a:lnTo>
                <a:lnTo>
                  <a:pt x="8302894" y="6832043"/>
                </a:lnTo>
                <a:cubicBezTo>
                  <a:pt x="8446837" y="6666454"/>
                  <a:pt x="8570294" y="6496679"/>
                  <a:pt x="8666687" y="6330183"/>
                </a:cubicBezTo>
                <a:cubicBezTo>
                  <a:pt x="8846856" y="6008797"/>
                  <a:pt x="8955930" y="5789388"/>
                  <a:pt x="9075049" y="5772006"/>
                </a:cubicBezTo>
                <a:close/>
                <a:moveTo>
                  <a:pt x="6707537" y="1280211"/>
                </a:moveTo>
                <a:cubicBezTo>
                  <a:pt x="6737953" y="1278005"/>
                  <a:pt x="6762036" y="1293945"/>
                  <a:pt x="6777176" y="1333299"/>
                </a:cubicBezTo>
                <a:cubicBezTo>
                  <a:pt x="6817551" y="1438242"/>
                  <a:pt x="6789289" y="1587583"/>
                  <a:pt x="6724690" y="1878193"/>
                </a:cubicBezTo>
                <a:cubicBezTo>
                  <a:pt x="6247770" y="3966955"/>
                  <a:pt x="4142084" y="5356862"/>
                  <a:pt x="4432973" y="6836122"/>
                </a:cubicBezTo>
                <a:lnTo>
                  <a:pt x="4438466" y="6858000"/>
                </a:lnTo>
                <a:lnTo>
                  <a:pt x="722915" y="6858000"/>
                </a:lnTo>
                <a:lnTo>
                  <a:pt x="788346" y="6775267"/>
                </a:lnTo>
                <a:cubicBezTo>
                  <a:pt x="2351773" y="4901065"/>
                  <a:pt x="5054461" y="3769936"/>
                  <a:pt x="6167527" y="1902411"/>
                </a:cubicBezTo>
                <a:cubicBezTo>
                  <a:pt x="6324986" y="1640054"/>
                  <a:pt x="6575731" y="1289767"/>
                  <a:pt x="6707537" y="1280211"/>
                </a:cubicBezTo>
                <a:close/>
                <a:moveTo>
                  <a:pt x="11721863" y="0"/>
                </a:moveTo>
                <a:lnTo>
                  <a:pt x="12204700" y="0"/>
                </a:lnTo>
                <a:lnTo>
                  <a:pt x="12204700" y="4291763"/>
                </a:lnTo>
                <a:lnTo>
                  <a:pt x="12016166" y="4299884"/>
                </a:lnTo>
                <a:cubicBezTo>
                  <a:pt x="11038669" y="4298938"/>
                  <a:pt x="10242289" y="3766152"/>
                  <a:pt x="10245317" y="2406943"/>
                </a:cubicBezTo>
                <a:cubicBezTo>
                  <a:pt x="10246452" y="1629333"/>
                  <a:pt x="10767516" y="886844"/>
                  <a:pt x="11536167" y="167441"/>
                </a:cubicBezTo>
                <a:close/>
                <a:moveTo>
                  <a:pt x="0" y="0"/>
                </a:moveTo>
                <a:lnTo>
                  <a:pt x="4052100" y="0"/>
                </a:lnTo>
                <a:lnTo>
                  <a:pt x="4030029" y="12623"/>
                </a:lnTo>
                <a:cubicBezTo>
                  <a:pt x="2751548" y="762460"/>
                  <a:pt x="1324815" y="1813127"/>
                  <a:pt x="266252" y="3235286"/>
                </a:cubicBezTo>
                <a:lnTo>
                  <a:pt x="0" y="3614017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1"/>
            <a:ext cx="12192000" cy="6857999"/>
          </a:xfrm>
          <a:solidFill>
            <a:schemeClr val="bg1">
              <a:lumMod val="95000"/>
              <a:alpha val="80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 dirty="0"/>
              <a:t>Klik op het onderstaand icoon </a:t>
            </a:r>
            <a:br>
              <a:rPr lang="nl-NL" noProof="0" dirty="0"/>
            </a:br>
            <a:r>
              <a:rPr lang="nl-NL" noProof="0" dirty="0"/>
              <a:t>om een video in te voegen.</a:t>
            </a:r>
            <a:br>
              <a:rPr lang="nl-NL" noProof="0" dirty="0"/>
            </a:br>
            <a:br>
              <a:rPr lang="nl-NL" noProof="0" dirty="0"/>
            </a:br>
            <a:r>
              <a:rPr lang="nl-NL" noProof="0" dirty="0"/>
              <a:t>Meer hulp nodig? </a:t>
            </a:r>
            <a:br>
              <a:rPr lang="nl-NL" noProof="0" dirty="0"/>
            </a:br>
            <a:r>
              <a:rPr lang="nl-NL" noProof="0" dirty="0"/>
              <a:t>Aan de zijkanten van de dia's zijn instructies </a:t>
            </a:r>
            <a:br>
              <a:rPr lang="nl-NL" noProof="0" dirty="0"/>
            </a:br>
            <a:r>
              <a:rPr lang="nl-NL" noProof="0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F0383C-676C-4D48-AF86-DFC86868D7FF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Video</a:t>
            </a:r>
          </a:p>
        </p:txBody>
      </p:sp>
      <p:grpSp>
        <p:nvGrpSpPr>
          <p:cNvPr id="9" name="Instructie">
            <a:extLst>
              <a:ext uri="{FF2B5EF4-FFF2-40B4-BE49-F238E27FC236}">
                <a16:creationId xmlns:a16="http://schemas.microsoft.com/office/drawing/2014/main" id="{A1DF8F9A-528E-4FB6-A7B2-D60B5FA431E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D726D9D3-C334-4C79-81BB-8A26659DEED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E45E2BB9-4F81-4202-B374-298A18DE14EC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Graphic 163" descr="Informatie">
              <a:extLst>
                <a:ext uri="{FF2B5EF4-FFF2-40B4-BE49-F238E27FC236}">
                  <a16:creationId xmlns:a16="http://schemas.microsoft.com/office/drawing/2014/main" id="{D41D9F4F-CDF8-42B7-BF22-B8128E4E7C8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6BA19D66-7554-4A72-AE54-C53FBE638E3A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66" name="INSTRUCTIE">
              <a:extLst>
                <a:ext uri="{FF2B5EF4-FFF2-40B4-BE49-F238E27FC236}">
                  <a16:creationId xmlns:a16="http://schemas.microsoft.com/office/drawing/2014/main" id="{8351ED81-7CD8-4E43-809B-24EA03FF5F0D}"/>
                </a:ext>
              </a:extLst>
            </p:cNvPr>
            <p:cNvGrpSpPr/>
            <p:nvPr userDrawn="1"/>
          </p:nvGrpSpPr>
          <p:grpSpPr>
            <a:xfrm>
              <a:off x="12556436" y="0"/>
              <a:ext cx="3194766" cy="3719488"/>
              <a:chOff x="12556436" y="0"/>
              <a:chExt cx="3194766" cy="3719488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7862DD7A-F13C-4C81-B1D6-51401E691A4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invoegen/veranderen</a:t>
                </a:r>
              </a:p>
            </p:txBody>
          </p:sp>
          <p:grpSp>
            <p:nvGrpSpPr>
              <p:cNvPr id="69" name="Video icoon">
                <a:extLst>
                  <a:ext uri="{FF2B5EF4-FFF2-40B4-BE49-F238E27FC236}">
                    <a16:creationId xmlns:a16="http://schemas.microsoft.com/office/drawing/2014/main" id="{2A48B698-AF72-4590-BA4B-ACE96AC93272}"/>
                  </a:ext>
                </a:extLst>
              </p:cNvPr>
              <p:cNvGrpSpPr/>
              <p:nvPr userDrawn="1"/>
            </p:nvGrpSpPr>
            <p:grpSpPr>
              <a:xfrm>
                <a:off x="12922117" y="1112858"/>
                <a:ext cx="326087" cy="328143"/>
                <a:chOff x="8066315" y="1676399"/>
                <a:chExt cx="1371600" cy="1380253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FC166108-CC2F-498C-B04F-AE07F44AE4D1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6"/>
                  <a:ext cx="1360714" cy="13607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Vrije vorm 112">
                  <a:extLst>
                    <a:ext uri="{FF2B5EF4-FFF2-40B4-BE49-F238E27FC236}">
                      <a16:creationId xmlns:a16="http://schemas.microsoft.com/office/drawing/2014/main" id="{1DE8E939-4C9E-4572-86C2-21BD14558039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Vrije vorm 113">
                  <a:extLst>
                    <a:ext uri="{FF2B5EF4-FFF2-40B4-BE49-F238E27FC236}">
                      <a16:creationId xmlns:a16="http://schemas.microsoft.com/office/drawing/2014/main" id="{8BF31C68-8741-403E-8E16-F002504FA5C2}"/>
                    </a:ext>
                  </a:extLst>
                </p:cNvPr>
                <p:cNvSpPr/>
                <p:nvPr userDrawn="1"/>
              </p:nvSpPr>
              <p:spPr>
                <a:xfrm>
                  <a:off x="8071339" y="2849823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A99F4135-7A48-4C13-A831-EDCA9FBF1EE5}"/>
                  </a:ext>
                </a:extLst>
              </p:cNvPr>
              <p:cNvSpPr/>
              <p:nvPr userDrawn="1"/>
            </p:nvSpPr>
            <p:spPr>
              <a:xfrm>
                <a:off x="12556436" y="39294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273070F-41E7-4766-B8C0-0ED6650BB9E0}"/>
                  </a:ext>
                </a:extLst>
              </p:cNvPr>
              <p:cNvSpPr/>
              <p:nvPr userDrawn="1"/>
            </p:nvSpPr>
            <p:spPr>
              <a:xfrm>
                <a:off x="12922117" y="392943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afbeelding/video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video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78DC4924-C8DF-40C0-A596-37F871B645D0}"/>
                  </a:ext>
                </a:extLst>
              </p:cNvPr>
              <p:cNvSpPr/>
              <p:nvPr userDrawn="1"/>
            </p:nvSpPr>
            <p:spPr>
              <a:xfrm>
                <a:off x="12556436" y="157635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B922DA10-F4ED-4F40-9273-A13F8FAA3278}"/>
                  </a:ext>
                </a:extLst>
              </p:cNvPr>
              <p:cNvSpPr/>
              <p:nvPr userDrawn="1"/>
            </p:nvSpPr>
            <p:spPr>
              <a:xfrm>
                <a:off x="12922117" y="1576358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video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4" name="Groep 73">
                <a:extLst>
                  <a:ext uri="{FF2B5EF4-FFF2-40B4-BE49-F238E27FC236}">
                    <a16:creationId xmlns:a16="http://schemas.microsoft.com/office/drawing/2014/main" id="{A35FDF0A-5116-4559-B850-63EA8E103B91}"/>
                  </a:ext>
                </a:extLst>
              </p:cNvPr>
              <p:cNvGrpSpPr/>
              <p:nvPr userDrawn="1"/>
            </p:nvGrpSpPr>
            <p:grpSpPr>
              <a:xfrm>
                <a:off x="12922117" y="2007401"/>
                <a:ext cx="825500" cy="209550"/>
                <a:chOff x="13504624" y="2482850"/>
                <a:chExt cx="825500" cy="209550"/>
              </a:xfrm>
            </p:grpSpPr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3C9BCFD6-D6FC-494C-8A7D-F129A885E51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96" name="Rechte verbindingslijn 95">
                  <a:extLst>
                    <a:ext uri="{FF2B5EF4-FFF2-40B4-BE49-F238E27FC236}">
                      <a16:creationId xmlns:a16="http://schemas.microsoft.com/office/drawing/2014/main" id="{785D1B2F-5B7D-4D79-8386-874D630D84A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97" name="Gelijkbenige driehoek 96">
                  <a:extLst>
                    <a:ext uri="{FF2B5EF4-FFF2-40B4-BE49-F238E27FC236}">
                      <a16:creationId xmlns:a16="http://schemas.microsoft.com/office/drawing/2014/main" id="{B5DAE7D2-F8E8-44D2-B101-7D16A26A94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5" name="Ovaal 74">
                <a:extLst>
                  <a:ext uri="{FF2B5EF4-FFF2-40B4-BE49-F238E27FC236}">
                    <a16:creationId xmlns:a16="http://schemas.microsoft.com/office/drawing/2014/main" id="{B4C69EA9-DE30-47A7-9265-A5C62B41DEAB}"/>
                  </a:ext>
                </a:extLst>
              </p:cNvPr>
              <p:cNvSpPr/>
              <p:nvPr userDrawn="1"/>
            </p:nvSpPr>
            <p:spPr>
              <a:xfrm>
                <a:off x="12556436" y="237867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FCF15E03-DD2C-43B8-AA88-62447151C8B9}"/>
                  </a:ext>
                </a:extLst>
              </p:cNvPr>
              <p:cNvSpPr/>
              <p:nvPr userDrawn="1"/>
            </p:nvSpPr>
            <p:spPr>
              <a:xfrm>
                <a:off x="12922118" y="2378673"/>
                <a:ext cx="2817996" cy="58109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video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video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video en met de hoekjes het 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C3A4637C-C40D-4333-BD2E-0AA41326C423}"/>
                  </a:ext>
                </a:extLst>
              </p:cNvPr>
              <p:cNvGrpSpPr/>
              <p:nvPr userDrawn="1"/>
            </p:nvGrpSpPr>
            <p:grpSpPr>
              <a:xfrm>
                <a:off x="12861349" y="3106570"/>
                <a:ext cx="514284" cy="612918"/>
                <a:chOff x="12682980" y="3403241"/>
                <a:chExt cx="622284" cy="741632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9939B977-FFF3-4518-A561-AB94A2057DBF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81" name="Groep 80">
                    <a:extLst>
                      <a:ext uri="{FF2B5EF4-FFF2-40B4-BE49-F238E27FC236}">
                        <a16:creationId xmlns:a16="http://schemas.microsoft.com/office/drawing/2014/main" id="{E0391AED-C0D1-41FF-A088-856CF72A2D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89" name="Groep 88">
                      <a:extLst>
                        <a:ext uri="{FF2B5EF4-FFF2-40B4-BE49-F238E27FC236}">
                          <a16:creationId xmlns:a16="http://schemas.microsoft.com/office/drawing/2014/main" id="{FC76D17C-6B4F-4FCB-BAC9-05742D18454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92" name="Rechthoek 91">
                        <a:extLst>
                          <a:ext uri="{FF2B5EF4-FFF2-40B4-BE49-F238E27FC236}">
                            <a16:creationId xmlns:a16="http://schemas.microsoft.com/office/drawing/2014/main" id="{F4B8E451-A595-4701-A9D6-A2933AB24BE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3" name="Rechthoek 92">
                        <a:extLst>
                          <a:ext uri="{FF2B5EF4-FFF2-40B4-BE49-F238E27FC236}">
                            <a16:creationId xmlns:a16="http://schemas.microsoft.com/office/drawing/2014/main" id="{8DEC88F4-6469-41EA-AC03-1D4647B98F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4" name="Ovaal 93">
                        <a:extLst>
                          <a:ext uri="{FF2B5EF4-FFF2-40B4-BE49-F238E27FC236}">
                            <a16:creationId xmlns:a16="http://schemas.microsoft.com/office/drawing/2014/main" id="{A3F7E199-3D45-4E57-831F-3B75FC611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90" name="Afbeelding 89">
                      <a:extLst>
                        <a:ext uri="{FF2B5EF4-FFF2-40B4-BE49-F238E27FC236}">
                          <a16:creationId xmlns:a16="http://schemas.microsoft.com/office/drawing/2014/main" id="{2B83FFBC-D92A-4743-8AD4-1C127945B2C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Afbeelding 90">
                      <a:extLst>
                        <a:ext uri="{FF2B5EF4-FFF2-40B4-BE49-F238E27FC236}">
                          <a16:creationId xmlns:a16="http://schemas.microsoft.com/office/drawing/2014/main" id="{6DF98199-C642-4F10-AD84-398839F73D8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2" name="Groep 81">
                    <a:extLst>
                      <a:ext uri="{FF2B5EF4-FFF2-40B4-BE49-F238E27FC236}">
                        <a16:creationId xmlns:a16="http://schemas.microsoft.com/office/drawing/2014/main" id="{3464A9A1-A2F0-4DBD-9375-A39756CC99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7" name="Rechthoek 86">
                      <a:extLst>
                        <a:ext uri="{FF2B5EF4-FFF2-40B4-BE49-F238E27FC236}">
                          <a16:creationId xmlns:a16="http://schemas.microsoft.com/office/drawing/2014/main" id="{F6FFC52B-93A5-4027-ACFE-D5FA17C5E0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8" name="Rechthoek 87">
                      <a:extLst>
                        <a:ext uri="{FF2B5EF4-FFF2-40B4-BE49-F238E27FC236}">
                          <a16:creationId xmlns:a16="http://schemas.microsoft.com/office/drawing/2014/main" id="{45CDABE9-F810-4708-BAA5-6857C9B3BB51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4444A8D2-EB08-4256-B441-D617FD58762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5" name="Rechthoek 84">
                      <a:extLst>
                        <a:ext uri="{FF2B5EF4-FFF2-40B4-BE49-F238E27FC236}">
                          <a16:creationId xmlns:a16="http://schemas.microsoft.com/office/drawing/2014/main" id="{924460E3-9021-4097-B0B1-2B8FCA1B8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6" name="Rechthoek 85">
                      <a:extLst>
                        <a:ext uri="{FF2B5EF4-FFF2-40B4-BE49-F238E27FC236}">
                          <a16:creationId xmlns:a16="http://schemas.microsoft.com/office/drawing/2014/main" id="{B7CBF788-32F7-4FCF-ACC2-70805C68253B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F5E98603-7A37-4BE7-AAAF-7C71FCD2864F}"/>
                    </a:ext>
                  </a:extLst>
                </p:cNvPr>
                <p:cNvSpPr/>
                <p:nvPr userDrawn="1"/>
              </p:nvSpPr>
              <p:spPr>
                <a:xfrm>
                  <a:off x="12682980" y="3889890"/>
                  <a:ext cx="622284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80" name="Gelijkbenige driehoek 79">
                  <a:extLst>
                    <a:ext uri="{FF2B5EF4-FFF2-40B4-BE49-F238E27FC236}">
                      <a16:creationId xmlns:a16="http://schemas.microsoft.com/office/drawing/2014/main" id="{039F26E1-7AF4-419D-8815-A7B3CE828B5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D22B4E1C-A7FE-4A58-93B5-AFE003FAADA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3944B18-34E0-4D27-B230-C8A5388EA45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34AACC84-FE65-4D73-ACBB-1B20E91CECD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C78F2AB0-811F-49A7-88C7-4DC28C84CC5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4D473EEA-6DCA-4751-85D7-CF8AE91272B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B2F89174-3662-428F-82E8-6449FEA22259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7351FD6-1012-42F8-86B2-3D796BC7B6A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8" name="Tijdelijke aanduiding voor tekst 7">
            <a:extLst>
              <a:ext uri="{FF2B5EF4-FFF2-40B4-BE49-F238E27FC236}">
                <a16:creationId xmlns:a16="http://schemas.microsoft.com/office/drawing/2014/main" id="{89FC63BC-2E61-4156-9FF3-C24950169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hthoek 350">
            <a:extLst>
              <a:ext uri="{FF2B5EF4-FFF2-40B4-BE49-F238E27FC236}">
                <a16:creationId xmlns:a16="http://schemas.microsoft.com/office/drawing/2014/main" id="{C061464D-7556-4342-BB21-166447856F7A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5166417" y="751733"/>
            <a:ext cx="6304857" cy="5195407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Grafiek</a:t>
            </a:r>
          </a:p>
        </p:txBody>
      </p:sp>
      <p:grpSp>
        <p:nvGrpSpPr>
          <p:cNvPr id="294" name="Instructie">
            <a:extLst>
              <a:ext uri="{FF2B5EF4-FFF2-40B4-BE49-F238E27FC236}">
                <a16:creationId xmlns:a16="http://schemas.microsoft.com/office/drawing/2014/main" id="{FFD1A43E-EB7C-4E98-BAB3-5FEC9C6DEADD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241579D8-9525-4691-998B-9584192D8DB9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93061B1A-7161-4321-AC14-C083B5EE359D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7" name="Graphic 163" descr="Informatie">
              <a:extLst>
                <a:ext uri="{FF2B5EF4-FFF2-40B4-BE49-F238E27FC236}">
                  <a16:creationId xmlns:a16="http://schemas.microsoft.com/office/drawing/2014/main" id="{53A5010F-B2BD-48B5-999E-A8FB5AAB769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68E5D710-3237-48DF-9E6F-7594CC35C935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79FA9759-1547-4D61-B043-6BFFE276A08C}"/>
                </a:ext>
              </a:extLst>
            </p:cNvPr>
            <p:cNvGrpSpPr/>
            <p:nvPr userDrawn="1"/>
          </p:nvGrpSpPr>
          <p:grpSpPr>
            <a:xfrm>
              <a:off x="12550852" y="0"/>
              <a:ext cx="3200350" cy="3817397"/>
              <a:chOff x="12550852" y="0"/>
              <a:chExt cx="3200350" cy="381739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61719C9C-A7D9-4AC4-88A3-871E1FDA17C8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invoegen/veranderen</a:t>
                </a:r>
              </a:p>
            </p:txBody>
          </p:sp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45CE174-17E2-4072-BE9E-D42FDC1553A7}"/>
                  </a:ext>
                </a:extLst>
              </p:cNvPr>
              <p:cNvSpPr/>
              <p:nvPr userDrawn="1"/>
            </p:nvSpPr>
            <p:spPr>
              <a:xfrm>
                <a:off x="12556437" y="39238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EB441D35-7B65-4ED8-A05B-537E5F055689}"/>
                  </a:ext>
                </a:extLst>
              </p:cNvPr>
              <p:cNvSpPr/>
              <p:nvPr userDrawn="1"/>
            </p:nvSpPr>
            <p:spPr>
              <a:xfrm>
                <a:off x="12922118" y="392387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grafiek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grafiek in te voegen.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BC6D0E12-0959-4BB1-8D16-49022C9F224E}"/>
                  </a:ext>
                </a:extLst>
              </p:cNvPr>
              <p:cNvSpPr/>
              <p:nvPr userDrawn="1"/>
            </p:nvSpPr>
            <p:spPr>
              <a:xfrm>
                <a:off x="12556437" y="154050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4" name="Rechthoek 303">
                <a:extLst>
                  <a:ext uri="{FF2B5EF4-FFF2-40B4-BE49-F238E27FC236}">
                    <a16:creationId xmlns:a16="http://schemas.microsoft.com/office/drawing/2014/main" id="{0A93D089-5BF5-4CDF-AE9A-FCE9CCB72925}"/>
                  </a:ext>
                </a:extLst>
              </p:cNvPr>
              <p:cNvSpPr/>
              <p:nvPr userDrawn="1"/>
            </p:nvSpPr>
            <p:spPr>
              <a:xfrm>
                <a:off x="12922118" y="154050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grafiek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5" name="Groep 304">
                <a:extLst>
                  <a:ext uri="{FF2B5EF4-FFF2-40B4-BE49-F238E27FC236}">
                    <a16:creationId xmlns:a16="http://schemas.microsoft.com/office/drawing/2014/main" id="{BA40D836-AF09-4A4B-9010-CC65715FD851}"/>
                  </a:ext>
                </a:extLst>
              </p:cNvPr>
              <p:cNvGrpSpPr/>
              <p:nvPr userDrawn="1"/>
            </p:nvGrpSpPr>
            <p:grpSpPr>
              <a:xfrm>
                <a:off x="12922118" y="197935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0CADFE1D-787F-411E-A5BD-9C597F7F133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6" name="Rechte verbindingslijn 345">
                  <a:extLst>
                    <a:ext uri="{FF2B5EF4-FFF2-40B4-BE49-F238E27FC236}">
                      <a16:creationId xmlns:a16="http://schemas.microsoft.com/office/drawing/2014/main" id="{38ACE73C-337F-49A4-9ADB-934542DF55D7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7" name="Gelijkbenige driehoek 346">
                  <a:extLst>
                    <a:ext uri="{FF2B5EF4-FFF2-40B4-BE49-F238E27FC236}">
                      <a16:creationId xmlns:a16="http://schemas.microsoft.com/office/drawing/2014/main" id="{9BA45F9C-0905-4411-9B62-8669CF2E43E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A9D27727-89D5-4915-AE93-926F9D4F353F}"/>
                  </a:ext>
                </a:extLst>
              </p:cNvPr>
              <p:cNvGrpSpPr/>
              <p:nvPr userDrawn="1"/>
            </p:nvGrpSpPr>
            <p:grpSpPr>
              <a:xfrm>
                <a:off x="12916533" y="1092475"/>
                <a:ext cx="289372" cy="314992"/>
                <a:chOff x="7322769" y="-310267"/>
                <a:chExt cx="289372" cy="314992"/>
              </a:xfrm>
            </p:grpSpPr>
            <p:sp>
              <p:nvSpPr>
                <p:cNvPr id="342" name="Rechthoek 341">
                  <a:extLst>
                    <a:ext uri="{FF2B5EF4-FFF2-40B4-BE49-F238E27FC236}">
                      <a16:creationId xmlns:a16="http://schemas.microsoft.com/office/drawing/2014/main" id="{568BEBF7-ADA8-4CA1-8CB6-97E91589CBA7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342">
                  <a:extLst>
                    <a:ext uri="{FF2B5EF4-FFF2-40B4-BE49-F238E27FC236}">
                      <a16:creationId xmlns:a16="http://schemas.microsoft.com/office/drawing/2014/main" id="{8C1CC580-BB44-4100-AC1C-0DA7B7C5C832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169C95CF-EA10-4994-B1DC-D4EDC22D3AF9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79CA7FCD-7532-4B82-BB22-C74DB5938E89}"/>
                  </a:ext>
                </a:extLst>
              </p:cNvPr>
              <p:cNvSpPr/>
              <p:nvPr userDrawn="1"/>
            </p:nvSpPr>
            <p:spPr>
              <a:xfrm>
                <a:off x="12556438" y="2320253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van de Grafiek Bewerken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4A9FE90-F7A5-4258-9C7D-295C0BE1446A}"/>
                  </a:ext>
                </a:extLst>
              </p:cNvPr>
              <p:cNvSpPr/>
              <p:nvPr userDrawn="1"/>
            </p:nvSpPr>
            <p:spPr>
              <a:xfrm>
                <a:off x="12550852" y="271594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1DF9F4F0-F3B1-4FB7-B9D0-1116769C2D18}"/>
                  </a:ext>
                </a:extLst>
              </p:cNvPr>
              <p:cNvSpPr/>
              <p:nvPr userDrawn="1"/>
            </p:nvSpPr>
            <p:spPr>
              <a:xfrm>
                <a:off x="12916533" y="2715948"/>
                <a:ext cx="2817995" cy="31443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100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grafiek, klik met de rechter muisknop en kies </a:t>
                </a:r>
                <a:r>
                  <a:rPr lang="nl-NL" sz="1100" b="1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‘Gegevens bewerken’</a:t>
                </a: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C7E1B34-577E-44A7-8EB0-416FC73E6EC8}"/>
                  </a:ext>
                </a:extLst>
              </p:cNvPr>
              <p:cNvGrpSpPr/>
              <p:nvPr userDrawn="1"/>
            </p:nvGrpSpPr>
            <p:grpSpPr>
              <a:xfrm>
                <a:off x="12916532" y="3177972"/>
                <a:ext cx="1714530" cy="639425"/>
                <a:chOff x="12757283" y="4365594"/>
                <a:chExt cx="1714530" cy="639425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E0F94773-B692-473A-8FF4-C09C6977C9EE}"/>
                    </a:ext>
                  </a:extLst>
                </p:cNvPr>
                <p:cNvSpPr/>
                <p:nvPr userDrawn="1"/>
              </p:nvSpPr>
              <p:spPr>
                <a:xfrm>
                  <a:off x="12757283" y="4365594"/>
                  <a:ext cx="1626818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DCF0DF4A-8FE6-49FE-842A-B2EB1FAF1D92}"/>
                    </a:ext>
                  </a:extLst>
                </p:cNvPr>
                <p:cNvSpPr/>
                <p:nvPr userDrawn="1"/>
              </p:nvSpPr>
              <p:spPr>
                <a:xfrm>
                  <a:off x="12768263" y="4676983"/>
                  <a:ext cx="1609231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3" name="Tekstvak 312">
                  <a:extLst>
                    <a:ext uri="{FF2B5EF4-FFF2-40B4-BE49-F238E27FC236}">
                      <a16:creationId xmlns:a16="http://schemas.microsoft.com/office/drawing/2014/main" id="{D8C45FBE-5503-4139-862E-13BA5E22FDFC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4404704"/>
                  <a:ext cx="1248154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Grafiektype wijzigen</a:t>
                  </a:r>
                </a:p>
              </p:txBody>
            </p:sp>
            <p:sp>
              <p:nvSpPr>
                <p:cNvPr id="314" name="Tekstvak 313">
                  <a:extLst>
                    <a:ext uri="{FF2B5EF4-FFF2-40B4-BE49-F238E27FC236}">
                      <a16:creationId xmlns:a16="http://schemas.microsoft.com/office/drawing/2014/main" id="{03650165-D2CF-4936-A2A7-26D15CA6A6B4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4725830"/>
                  <a:ext cx="1274711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 bewerken</a:t>
                  </a:r>
                </a:p>
              </p:txBody>
            </p:sp>
            <p:pic>
              <p:nvPicPr>
                <p:cNvPr id="315" name="Picture 3">
                  <a:extLst>
                    <a:ext uri="{FF2B5EF4-FFF2-40B4-BE49-F238E27FC236}">
                      <a16:creationId xmlns:a16="http://schemas.microsoft.com/office/drawing/2014/main" id="{2BCB8B5B-56E6-4B03-8731-0860C8D0C633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28727" y="477368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16" name="Groep 315">
                  <a:extLst>
                    <a:ext uri="{FF2B5EF4-FFF2-40B4-BE49-F238E27FC236}">
                      <a16:creationId xmlns:a16="http://schemas.microsoft.com/office/drawing/2014/main" id="{947BEDF1-3E64-48DB-B55F-7DED03AFE948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432250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339" name="Rechthoek 338">
                    <a:extLst>
                      <a:ext uri="{FF2B5EF4-FFF2-40B4-BE49-F238E27FC236}">
                        <a16:creationId xmlns:a16="http://schemas.microsoft.com/office/drawing/2014/main" id="{254A0AB4-059B-481E-929A-58FECFE032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0" name="Rechthoek 339">
                    <a:extLst>
                      <a:ext uri="{FF2B5EF4-FFF2-40B4-BE49-F238E27FC236}">
                        <a16:creationId xmlns:a16="http://schemas.microsoft.com/office/drawing/2014/main" id="{18E6EEA6-1FDD-4683-88D5-D769B42370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1" name="Rechthoek 340">
                    <a:extLst>
                      <a:ext uri="{FF2B5EF4-FFF2-40B4-BE49-F238E27FC236}">
                        <a16:creationId xmlns:a16="http://schemas.microsoft.com/office/drawing/2014/main" id="{61F53813-C47E-4E05-B61C-27C7EF9755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D38FF5CB-386D-4F59-9952-549EAEC872B7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748585"/>
                  <a:ext cx="184916" cy="120210"/>
                  <a:chOff x="8815516" y="1076284"/>
                  <a:chExt cx="503174" cy="327105"/>
                </a:xfrm>
              </p:grpSpPr>
              <p:sp>
                <p:nvSpPr>
                  <p:cNvPr id="318" name="Rechthoek 317">
                    <a:extLst>
                      <a:ext uri="{FF2B5EF4-FFF2-40B4-BE49-F238E27FC236}">
                        <a16:creationId xmlns:a16="http://schemas.microsoft.com/office/drawing/2014/main" id="{E1C57CB3-D13B-4FE7-B7B8-72260C4639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815516" y="1133167"/>
                    <a:ext cx="372729" cy="235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19" name="Groep 318">
                    <a:extLst>
                      <a:ext uri="{FF2B5EF4-FFF2-40B4-BE49-F238E27FC236}">
                        <a16:creationId xmlns:a16="http://schemas.microsoft.com/office/drawing/2014/main" id="{24E2CD8F-0170-460F-AC58-F8CCA78FCFD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815517" y="1076284"/>
                    <a:ext cx="503173" cy="327105"/>
                    <a:chOff x="1351248" y="-683635"/>
                    <a:chExt cx="503173" cy="327105"/>
                  </a:xfrm>
                </p:grpSpPr>
                <p:grpSp>
                  <p:nvGrpSpPr>
                    <p:cNvPr id="320" name="Groep 319">
                      <a:extLst>
                        <a:ext uri="{FF2B5EF4-FFF2-40B4-BE49-F238E27FC236}">
                          <a16:creationId xmlns:a16="http://schemas.microsoft.com/office/drawing/2014/main" id="{3875B93E-90C6-4842-9C4D-D10F1FAB053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1248" y="-683635"/>
                      <a:ext cx="375186" cy="293652"/>
                      <a:chOff x="1094874" y="-884923"/>
                      <a:chExt cx="884668" cy="692417"/>
                    </a:xfrm>
                  </p:grpSpPr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B819BC61-1B12-4E39-B629-95E3E41DFE0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094874" y="-884923"/>
                        <a:ext cx="878304" cy="145579"/>
                      </a:xfrm>
                      <a:prstGeom prst="rect">
                        <a:avLst/>
                      </a:prstGeom>
                      <a:solidFill>
                        <a:srgbClr val="81818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grpSp>
                    <p:nvGrpSpPr>
                      <p:cNvPr id="326" name="Groep 325">
                        <a:extLst>
                          <a:ext uri="{FF2B5EF4-FFF2-40B4-BE49-F238E27FC236}">
                            <a16:creationId xmlns:a16="http://schemas.microsoft.com/office/drawing/2014/main" id="{F56B7B88-4547-4959-97C0-0D3E643C7D3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878306"/>
                        <a:ext cx="867364" cy="685800"/>
                        <a:chOff x="1094874" y="-878306"/>
                        <a:chExt cx="867364" cy="613611"/>
                      </a:xfrm>
                    </p:grpSpPr>
                    <p:cxnSp>
                      <p:nvCxnSpPr>
                        <p:cNvPr id="332" name="Rechte verbindingslijn 331">
                          <a:extLst>
                            <a:ext uri="{FF2B5EF4-FFF2-40B4-BE49-F238E27FC236}">
                              <a16:creationId xmlns:a16="http://schemas.microsoft.com/office/drawing/2014/main" id="{C8A33638-FFA0-4E4B-BAA9-0ABE08F0D8D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094874" y="-878305"/>
                          <a:ext cx="0" cy="613610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3" name="Rechte verbindingslijn 332">
                          <a:extLst>
                            <a:ext uri="{FF2B5EF4-FFF2-40B4-BE49-F238E27FC236}">
                              <a16:creationId xmlns:a16="http://schemas.microsoft.com/office/drawing/2014/main" id="{4E3A7873-6DB4-4451-A613-DBECE9CAEC4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962238" y="-878306"/>
                          <a:ext cx="0" cy="613611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34" name="Groep 333">
                          <a:extLst>
                            <a:ext uri="{FF2B5EF4-FFF2-40B4-BE49-F238E27FC236}">
                              <a16:creationId xmlns:a16="http://schemas.microsoft.com/office/drawing/2014/main" id="{7514F0A6-77CD-4887-BEB4-1E8C2BEFD392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1270535" y="-878306"/>
                          <a:ext cx="526983" cy="613611"/>
                          <a:chOff x="1270535" y="-745959"/>
                          <a:chExt cx="526983" cy="481264"/>
                        </a:xfrm>
                      </p:grpSpPr>
                      <p:cxnSp>
                        <p:nvCxnSpPr>
                          <p:cNvPr id="335" name="Rechte verbindingslijn 334">
                            <a:extLst>
                              <a:ext uri="{FF2B5EF4-FFF2-40B4-BE49-F238E27FC236}">
                                <a16:creationId xmlns:a16="http://schemas.microsoft.com/office/drawing/2014/main" id="{EC62FD62-2E8E-49FA-AF33-8FEA2ED0D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446196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6" name="Rechte verbindingslijn 335">
                            <a:extLst>
                              <a:ext uri="{FF2B5EF4-FFF2-40B4-BE49-F238E27FC236}">
                                <a16:creationId xmlns:a16="http://schemas.microsoft.com/office/drawing/2014/main" id="{E8B710B9-D331-413B-82D2-7677C80A6DB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270535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7" name="Rechte verbindingslijn 336">
                            <a:extLst>
                              <a:ext uri="{FF2B5EF4-FFF2-40B4-BE49-F238E27FC236}">
                                <a16:creationId xmlns:a16="http://schemas.microsoft.com/office/drawing/2014/main" id="{AD084041-4162-45D4-BAA9-B6DA73B470F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621857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8" name="Rechte verbindingslijn 337">
                            <a:extLst>
                              <a:ext uri="{FF2B5EF4-FFF2-40B4-BE49-F238E27FC236}">
                                <a16:creationId xmlns:a16="http://schemas.microsoft.com/office/drawing/2014/main" id="{2B740B61-7F81-458C-978A-F5D5E3FA1D9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797518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27" name="Rechte verbindingslijn 326">
                        <a:extLst>
                          <a:ext uri="{FF2B5EF4-FFF2-40B4-BE49-F238E27FC236}">
                            <a16:creationId xmlns:a16="http://schemas.microsoft.com/office/drawing/2014/main" id="{BAEA48AF-E6EE-4D75-94BD-FDCD31FD24C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098555" y="-192506"/>
                        <a:ext cx="880987" cy="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8" name="Groep 327">
                        <a:extLst>
                          <a:ext uri="{FF2B5EF4-FFF2-40B4-BE49-F238E27FC236}">
                            <a16:creationId xmlns:a16="http://schemas.microsoft.com/office/drawing/2014/main" id="{A120B1A7-0D2D-4B37-9A9A-C8C286B808A0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607596"/>
                        <a:ext cx="878306" cy="276726"/>
                        <a:chOff x="1106905" y="-607596"/>
                        <a:chExt cx="878307" cy="276726"/>
                      </a:xfrm>
                    </p:grpSpPr>
                    <p:cxnSp>
                      <p:nvCxnSpPr>
                        <p:cNvPr id="329" name="Rechte verbindingslijn 328">
                          <a:extLst>
                            <a:ext uri="{FF2B5EF4-FFF2-40B4-BE49-F238E27FC236}">
                              <a16:creationId xmlns:a16="http://schemas.microsoft.com/office/drawing/2014/main" id="{D1599D99-87B5-4229-92CC-CAB5B99E9F8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330870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0" name="Rechte verbindingslijn 329">
                          <a:extLst>
                            <a:ext uri="{FF2B5EF4-FFF2-40B4-BE49-F238E27FC236}">
                              <a16:creationId xmlns:a16="http://schemas.microsoft.com/office/drawing/2014/main" id="{63C404E9-8DF2-40F7-95D0-77D73FB2E1C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469233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1" name="Rechte verbindingslijn 330">
                          <a:extLst>
                            <a:ext uri="{FF2B5EF4-FFF2-40B4-BE49-F238E27FC236}">
                              <a16:creationId xmlns:a16="http://schemas.microsoft.com/office/drawing/2014/main" id="{3C615CCA-B69D-4DD8-8C31-07F09D4E56E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607596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F375F757-CC58-4087-A8A5-E8D5DF3D0CF1}"/>
                        </a:ext>
                      </a:extLst>
                    </p:cNvPr>
                    <p:cNvGrpSpPr/>
                    <p:nvPr userDrawn="1"/>
                  </p:nvGrpSpPr>
                  <p:grpSpPr>
                    <a:xfrm rot="2700000">
                      <a:off x="1605871" y="-605080"/>
                      <a:ext cx="90079" cy="407021"/>
                      <a:chOff x="3130062" y="-817193"/>
                      <a:chExt cx="131884" cy="595920"/>
                    </a:xfrm>
                    <a:solidFill>
                      <a:srgbClr val="3399FF"/>
                    </a:solidFill>
                  </p:grpSpPr>
                  <p:sp>
                    <p:nvSpPr>
                      <p:cNvPr id="322" name="Rechthoek 321">
                        <a:extLst>
                          <a:ext uri="{FF2B5EF4-FFF2-40B4-BE49-F238E27FC236}">
                            <a16:creationId xmlns:a16="http://schemas.microsoft.com/office/drawing/2014/main" id="{A5548C67-13A5-4296-8621-CF548E2562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2" y="-705979"/>
                        <a:ext cx="131884" cy="281354"/>
                      </a:xfrm>
                      <a:prstGeom prst="rect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3" name="Rechthoek: afgeronde bovenhoeken 322">
                        <a:extLst>
                          <a:ext uri="{FF2B5EF4-FFF2-40B4-BE49-F238E27FC236}">
                            <a16:creationId xmlns:a16="http://schemas.microsoft.com/office/drawing/2014/main" id="{954EE514-044C-44A7-B113-6CBD89A79CB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3" y="-817193"/>
                        <a:ext cx="131883" cy="87615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4" name="Gelijkbenige driehoek 323">
                        <a:extLst>
                          <a:ext uri="{FF2B5EF4-FFF2-40B4-BE49-F238E27FC236}">
                            <a16:creationId xmlns:a16="http://schemas.microsoft.com/office/drawing/2014/main" id="{1949B574-3E8B-4367-956C-893E43514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 rot="10800000">
                        <a:off x="3130062" y="-401026"/>
                        <a:ext cx="131884" cy="179753"/>
                      </a:xfrm>
                      <a:prstGeom prst="triangle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56" name="Tijdelijke aanduiding voor verticale tekst 2">
            <a:extLst>
              <a:ext uri="{FF2B5EF4-FFF2-40B4-BE49-F238E27FC236}">
                <a16:creationId xmlns:a16="http://schemas.microsoft.com/office/drawing/2014/main" id="{3034B1BD-C088-45DE-AE9D-7C00A478BF0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grpSp>
        <p:nvGrpSpPr>
          <p:cNvPr id="366" name="Instructie">
            <a:extLst>
              <a:ext uri="{FF2B5EF4-FFF2-40B4-BE49-F238E27FC236}">
                <a16:creationId xmlns:a16="http://schemas.microsoft.com/office/drawing/2014/main" id="{50BF9ABD-2CFC-4D49-A971-B03F79CAB09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CCDE5ED7-1D16-4F75-9F17-FFA63B14E7CB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165B06E-36B1-463F-80FC-0B5B2F7EC03D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9" name="Rechthoek 368">
              <a:extLst>
                <a:ext uri="{FF2B5EF4-FFF2-40B4-BE49-F238E27FC236}">
                  <a16:creationId xmlns:a16="http://schemas.microsoft.com/office/drawing/2014/main" id="{78B5D126-4269-4A28-AE93-5EE2A7C1A9A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8B563C6D-2819-4EF4-AEE3-39BDA400516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1" name="Groep 370">
              <a:extLst>
                <a:ext uri="{FF2B5EF4-FFF2-40B4-BE49-F238E27FC236}">
                  <a16:creationId xmlns:a16="http://schemas.microsoft.com/office/drawing/2014/main" id="{6F4EC6E3-EC28-45D2-8A33-BA030F095A6D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435" name="Groep 434">
                <a:extLst>
                  <a:ext uri="{FF2B5EF4-FFF2-40B4-BE49-F238E27FC236}">
                    <a16:creationId xmlns:a16="http://schemas.microsoft.com/office/drawing/2014/main" id="{D29B1826-A4BB-4579-BF84-96C884531B9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439" name="Rechte verbindingslijn 438">
                  <a:extLst>
                    <a:ext uri="{FF2B5EF4-FFF2-40B4-BE49-F238E27FC236}">
                      <a16:creationId xmlns:a16="http://schemas.microsoft.com/office/drawing/2014/main" id="{48A43335-2AAD-4555-BF13-AB7B050D00C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0" name="Rechte verbindingslijn 439">
                  <a:extLst>
                    <a:ext uri="{FF2B5EF4-FFF2-40B4-BE49-F238E27FC236}">
                      <a16:creationId xmlns:a16="http://schemas.microsoft.com/office/drawing/2014/main" id="{B14945EB-9824-47BE-83C7-CEF5681793D2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1" name="Rechte verbindingslijn 440">
                  <a:extLst>
                    <a:ext uri="{FF2B5EF4-FFF2-40B4-BE49-F238E27FC236}">
                      <a16:creationId xmlns:a16="http://schemas.microsoft.com/office/drawing/2014/main" id="{AFD28457-7512-440F-B7E4-5208B7B0694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2" name="Rechte verbindingslijn 441">
                  <a:extLst>
                    <a:ext uri="{FF2B5EF4-FFF2-40B4-BE49-F238E27FC236}">
                      <a16:creationId xmlns:a16="http://schemas.microsoft.com/office/drawing/2014/main" id="{BE1E3605-B0D6-442D-AE9B-AA48CA6B6A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3" name="Rechte verbindingslijn 442">
                  <a:extLst>
                    <a:ext uri="{FF2B5EF4-FFF2-40B4-BE49-F238E27FC236}">
                      <a16:creationId xmlns:a16="http://schemas.microsoft.com/office/drawing/2014/main" id="{0F02F68A-3377-4AF8-850C-A08C98B918E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36" name="Groep 435">
                <a:extLst>
                  <a:ext uri="{FF2B5EF4-FFF2-40B4-BE49-F238E27FC236}">
                    <a16:creationId xmlns:a16="http://schemas.microsoft.com/office/drawing/2014/main" id="{37B3A937-FD10-469D-A7AF-F5D09A6F677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37" name="Rechthoek 436">
                  <a:extLst>
                    <a:ext uri="{FF2B5EF4-FFF2-40B4-BE49-F238E27FC236}">
                      <a16:creationId xmlns:a16="http://schemas.microsoft.com/office/drawing/2014/main" id="{DF4103B5-E46E-40BA-8BFF-5540215FA433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8" name="Pijl: punthaak 437">
                  <a:extLst>
                    <a:ext uri="{FF2B5EF4-FFF2-40B4-BE49-F238E27FC236}">
                      <a16:creationId xmlns:a16="http://schemas.microsoft.com/office/drawing/2014/main" id="{FAEE1D6C-9B6A-49FE-A7C6-0E196094F15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8530200F-882B-47B6-9A43-95EB6EFAB8DB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426" name="Groep 425">
                <a:extLst>
                  <a:ext uri="{FF2B5EF4-FFF2-40B4-BE49-F238E27FC236}">
                    <a16:creationId xmlns:a16="http://schemas.microsoft.com/office/drawing/2014/main" id="{37C3754E-2371-4F88-A412-70C963FE8494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430" name="Rechte verbindingslijn 429">
                  <a:extLst>
                    <a:ext uri="{FF2B5EF4-FFF2-40B4-BE49-F238E27FC236}">
                      <a16:creationId xmlns:a16="http://schemas.microsoft.com/office/drawing/2014/main" id="{462E9E2E-011B-43A8-B2F7-DFC1A7A83CC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1" name="Rechte verbindingslijn 430">
                  <a:extLst>
                    <a:ext uri="{FF2B5EF4-FFF2-40B4-BE49-F238E27FC236}">
                      <a16:creationId xmlns:a16="http://schemas.microsoft.com/office/drawing/2014/main" id="{2AAA1309-F084-4E4C-8A26-CE390751809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2" name="Rechte verbindingslijn 431">
                  <a:extLst>
                    <a:ext uri="{FF2B5EF4-FFF2-40B4-BE49-F238E27FC236}">
                      <a16:creationId xmlns:a16="http://schemas.microsoft.com/office/drawing/2014/main" id="{23D46545-6849-4269-AC3B-E62C1F7363F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3" name="Rechte verbindingslijn 432">
                  <a:extLst>
                    <a:ext uri="{FF2B5EF4-FFF2-40B4-BE49-F238E27FC236}">
                      <a16:creationId xmlns:a16="http://schemas.microsoft.com/office/drawing/2014/main" id="{132A1789-4614-44B9-8BFE-365C4632094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4" name="Rechte verbindingslijn 433">
                  <a:extLst>
                    <a:ext uri="{FF2B5EF4-FFF2-40B4-BE49-F238E27FC236}">
                      <a16:creationId xmlns:a16="http://schemas.microsoft.com/office/drawing/2014/main" id="{FFC465E3-F45A-4F55-9272-4B95FFF8FA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27" name="Groep 426">
                <a:extLst>
                  <a:ext uri="{FF2B5EF4-FFF2-40B4-BE49-F238E27FC236}">
                    <a16:creationId xmlns:a16="http://schemas.microsoft.com/office/drawing/2014/main" id="{895F4C19-273F-4790-9DE8-2AD7423BFD10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28" name="Rechthoek 427">
                  <a:extLst>
                    <a:ext uri="{FF2B5EF4-FFF2-40B4-BE49-F238E27FC236}">
                      <a16:creationId xmlns:a16="http://schemas.microsoft.com/office/drawing/2014/main" id="{B36374ED-8AD2-4C8E-9CE0-9EE2703614A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9" name="Pijl: punthaak 428">
                  <a:extLst>
                    <a:ext uri="{FF2B5EF4-FFF2-40B4-BE49-F238E27FC236}">
                      <a16:creationId xmlns:a16="http://schemas.microsoft.com/office/drawing/2014/main" id="{5A78EBA9-DA52-432C-B0C8-BBE218959EA3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73" name="Rechte verbindingslijn 372">
              <a:extLst>
                <a:ext uri="{FF2B5EF4-FFF2-40B4-BE49-F238E27FC236}">
                  <a16:creationId xmlns:a16="http://schemas.microsoft.com/office/drawing/2014/main" id="{9E8ACF35-D35F-4D24-9E70-C0106DD6469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74" name="Rechte verbindingslijn 373">
              <a:extLst>
                <a:ext uri="{FF2B5EF4-FFF2-40B4-BE49-F238E27FC236}">
                  <a16:creationId xmlns:a16="http://schemas.microsoft.com/office/drawing/2014/main" id="{03FE0A6E-892D-43E0-B2A8-A1F953D372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75" name="Groep 374">
              <a:extLst>
                <a:ext uri="{FF2B5EF4-FFF2-40B4-BE49-F238E27FC236}">
                  <a16:creationId xmlns:a16="http://schemas.microsoft.com/office/drawing/2014/main" id="{C28B0DD0-AB3F-4D03-A5B1-B611B6E1A059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3DF74658-E9A1-41B3-8890-B85F6139D1B8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6" name="Groep 415">
                <a:extLst>
                  <a:ext uri="{FF2B5EF4-FFF2-40B4-BE49-F238E27FC236}">
                    <a16:creationId xmlns:a16="http://schemas.microsoft.com/office/drawing/2014/main" id="{9FADC92B-FBBE-425E-A836-AAC08A4804E0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417" name="Groep 416">
                  <a:extLst>
                    <a:ext uri="{FF2B5EF4-FFF2-40B4-BE49-F238E27FC236}">
                      <a16:creationId xmlns:a16="http://schemas.microsoft.com/office/drawing/2014/main" id="{19321863-56AB-4467-85B4-A5EC9BD2964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21" name="Rechte verbindingslijn 420">
                    <a:extLst>
                      <a:ext uri="{FF2B5EF4-FFF2-40B4-BE49-F238E27FC236}">
                        <a16:creationId xmlns:a16="http://schemas.microsoft.com/office/drawing/2014/main" id="{5A3CA7B0-2474-4878-98E8-67A4563226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5BB9A3AE-838E-4BE9-ADD8-4FBEBABF7F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61742F67-47C2-4EFE-B73B-289B5EAC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D7DF1EEE-012B-47E2-9253-DB415DEF95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A833FD88-3F8A-418F-A50B-7EAB399D74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18" name="Groep 417">
                  <a:extLst>
                    <a:ext uri="{FF2B5EF4-FFF2-40B4-BE49-F238E27FC236}">
                      <a16:creationId xmlns:a16="http://schemas.microsoft.com/office/drawing/2014/main" id="{F42AE894-C33D-46A1-8E0B-127EF88D05F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19" name="Rechthoek 418">
                    <a:extLst>
                      <a:ext uri="{FF2B5EF4-FFF2-40B4-BE49-F238E27FC236}">
                        <a16:creationId xmlns:a16="http://schemas.microsoft.com/office/drawing/2014/main" id="{3AA2DE57-8EFC-4D85-B276-2D6BA956E2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0" name="Pijl: punthaak 419">
                    <a:extLst>
                      <a:ext uri="{FF2B5EF4-FFF2-40B4-BE49-F238E27FC236}">
                        <a16:creationId xmlns:a16="http://schemas.microsoft.com/office/drawing/2014/main" id="{4B206352-C3C9-42C1-B2E3-52AFF0892F4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76" name="Groep 375">
              <a:extLst>
                <a:ext uri="{FF2B5EF4-FFF2-40B4-BE49-F238E27FC236}">
                  <a16:creationId xmlns:a16="http://schemas.microsoft.com/office/drawing/2014/main" id="{188BF1B4-BA95-4E9E-BA3C-84B506EBB6A3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404" name="Rechthoek 403">
                <a:extLst>
                  <a:ext uri="{FF2B5EF4-FFF2-40B4-BE49-F238E27FC236}">
                    <a16:creationId xmlns:a16="http://schemas.microsoft.com/office/drawing/2014/main" id="{DB4310DF-3F5D-465F-9EB9-8959E283C400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05" name="Groep 404">
                <a:extLst>
                  <a:ext uri="{FF2B5EF4-FFF2-40B4-BE49-F238E27FC236}">
                    <a16:creationId xmlns:a16="http://schemas.microsoft.com/office/drawing/2014/main" id="{4006C720-C6FE-4B2B-8674-290D14336EC3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406" name="Groep 405">
                  <a:extLst>
                    <a:ext uri="{FF2B5EF4-FFF2-40B4-BE49-F238E27FC236}">
                      <a16:creationId xmlns:a16="http://schemas.microsoft.com/office/drawing/2014/main" id="{CB234C43-88FF-4C5F-BFEA-8FA76D8BE77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9B65070C-3308-4162-B65E-834654AB4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04766E41-B6D6-4309-A229-D387237719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1264C1EB-AAD2-45FB-B73C-29CC04EAE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0E904873-7165-42B0-B17F-4A658A93BB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9CEB191-53A1-47CE-BED3-AD0DA2A452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7" name="Groep 406">
                  <a:extLst>
                    <a:ext uri="{FF2B5EF4-FFF2-40B4-BE49-F238E27FC236}">
                      <a16:creationId xmlns:a16="http://schemas.microsoft.com/office/drawing/2014/main" id="{D6D3EA3B-CCD8-4CFD-859C-E138817B588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8" name="Rechthoek 407">
                    <a:extLst>
                      <a:ext uri="{FF2B5EF4-FFF2-40B4-BE49-F238E27FC236}">
                        <a16:creationId xmlns:a16="http://schemas.microsoft.com/office/drawing/2014/main" id="{BA337891-FCAF-4274-979B-81BC80F341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9" name="Pijl: punthaak 408">
                    <a:extLst>
                      <a:ext uri="{FF2B5EF4-FFF2-40B4-BE49-F238E27FC236}">
                        <a16:creationId xmlns:a16="http://schemas.microsoft.com/office/drawing/2014/main" id="{DEDBBAD4-6BBD-4EA7-99B9-09157327660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77" name="Rechthoek 376">
              <a:extLst>
                <a:ext uri="{FF2B5EF4-FFF2-40B4-BE49-F238E27FC236}">
                  <a16:creationId xmlns:a16="http://schemas.microsoft.com/office/drawing/2014/main" id="{DEA52A9B-374A-42C3-8175-244EC4F26807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78" name="Rechthoek 377">
              <a:extLst>
                <a:ext uri="{FF2B5EF4-FFF2-40B4-BE49-F238E27FC236}">
                  <a16:creationId xmlns:a16="http://schemas.microsoft.com/office/drawing/2014/main" id="{A1524CB9-1726-48D0-8CE0-5FB30B95C463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79" name="Rechthoek 378">
              <a:extLst>
                <a:ext uri="{FF2B5EF4-FFF2-40B4-BE49-F238E27FC236}">
                  <a16:creationId xmlns:a16="http://schemas.microsoft.com/office/drawing/2014/main" id="{0E7E1B09-A840-4DEA-AF86-495666E074DD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80" name="Rechthoek 379">
              <a:extLst>
                <a:ext uri="{FF2B5EF4-FFF2-40B4-BE49-F238E27FC236}">
                  <a16:creationId xmlns:a16="http://schemas.microsoft.com/office/drawing/2014/main" id="{35C1F1BC-8F57-4642-8168-5AEF4F9E531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81" name="Groep 380">
              <a:extLst>
                <a:ext uri="{FF2B5EF4-FFF2-40B4-BE49-F238E27FC236}">
                  <a16:creationId xmlns:a16="http://schemas.microsoft.com/office/drawing/2014/main" id="{A8CC3C9D-A20F-425F-B73D-6998287607F5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402" name="Ovaal 401">
                <a:extLst>
                  <a:ext uri="{FF2B5EF4-FFF2-40B4-BE49-F238E27FC236}">
                    <a16:creationId xmlns:a16="http://schemas.microsoft.com/office/drawing/2014/main" id="{E38BA6F9-8AFA-4FE6-AE60-CD3652D3198B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3" name="Graphic 163" descr="Informatie">
                <a:extLst>
                  <a:ext uri="{FF2B5EF4-FFF2-40B4-BE49-F238E27FC236}">
                    <a16:creationId xmlns:a16="http://schemas.microsoft.com/office/drawing/2014/main" id="{BEDA7D9D-A7C2-42B6-A3AF-E54E19B914A9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2" name="Groep 381">
              <a:extLst>
                <a:ext uri="{FF2B5EF4-FFF2-40B4-BE49-F238E27FC236}">
                  <a16:creationId xmlns:a16="http://schemas.microsoft.com/office/drawing/2014/main" id="{E8A51A6D-D2F0-42FE-AC3E-6750C1FDC63C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84" name="Ovaal 383">
                <a:extLst>
                  <a:ext uri="{FF2B5EF4-FFF2-40B4-BE49-F238E27FC236}">
                    <a16:creationId xmlns:a16="http://schemas.microsoft.com/office/drawing/2014/main" id="{B70C2D7E-FCF5-4D45-B4B9-DAAA20A176E8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62F549A6-32B0-4F93-ADAC-448F059A5CD6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86" name="Ovaal 385">
                <a:extLst>
                  <a:ext uri="{FF2B5EF4-FFF2-40B4-BE49-F238E27FC236}">
                    <a16:creationId xmlns:a16="http://schemas.microsoft.com/office/drawing/2014/main" id="{3B7DA630-9339-44E4-AC43-137BB12F74D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63148388-4512-40B7-B35D-BB76F21A9A2C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88" name="Ovaal 387">
                <a:extLst>
                  <a:ext uri="{FF2B5EF4-FFF2-40B4-BE49-F238E27FC236}">
                    <a16:creationId xmlns:a16="http://schemas.microsoft.com/office/drawing/2014/main" id="{C91D8204-6209-4641-B7BC-F22B6D537D6D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89" name="Rechthoek 388">
                <a:extLst>
                  <a:ext uri="{FF2B5EF4-FFF2-40B4-BE49-F238E27FC236}">
                    <a16:creationId xmlns:a16="http://schemas.microsoft.com/office/drawing/2014/main" id="{AA46D837-1A55-4E81-BCB2-908825650C8E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90" name="Ovaal 389">
                <a:extLst>
                  <a:ext uri="{FF2B5EF4-FFF2-40B4-BE49-F238E27FC236}">
                    <a16:creationId xmlns:a16="http://schemas.microsoft.com/office/drawing/2014/main" id="{43990D79-ECA7-4A1E-9B4C-77386C1AB32A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8F0DA5DC-A6B1-4CCC-946F-FB3BAFEB8058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92" name="Ovaal 391">
                <a:extLst>
                  <a:ext uri="{FF2B5EF4-FFF2-40B4-BE49-F238E27FC236}">
                    <a16:creationId xmlns:a16="http://schemas.microsoft.com/office/drawing/2014/main" id="{B8F2008F-48DC-4EFD-A1B1-5DC82065B930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93" name="Rechthoek 392">
                <a:extLst>
                  <a:ext uri="{FF2B5EF4-FFF2-40B4-BE49-F238E27FC236}">
                    <a16:creationId xmlns:a16="http://schemas.microsoft.com/office/drawing/2014/main" id="{B43A3AC0-5232-4751-B56D-CBD19A240817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94" name="Ovaal 393">
                <a:extLst>
                  <a:ext uri="{FF2B5EF4-FFF2-40B4-BE49-F238E27FC236}">
                    <a16:creationId xmlns:a16="http://schemas.microsoft.com/office/drawing/2014/main" id="{C227BD11-C679-4DC1-AE8B-70164A887B3C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F598F0-ACA4-4A12-936F-FB170784256C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96" name="Ovaal 395">
                <a:extLst>
                  <a:ext uri="{FF2B5EF4-FFF2-40B4-BE49-F238E27FC236}">
                    <a16:creationId xmlns:a16="http://schemas.microsoft.com/office/drawing/2014/main" id="{A9872E98-E990-4D79-88C4-DEDA56895DB0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2792F138-E8CA-4E7A-BB82-150796C936BB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98" name="Ovaal 397">
                <a:extLst>
                  <a:ext uri="{FF2B5EF4-FFF2-40B4-BE49-F238E27FC236}">
                    <a16:creationId xmlns:a16="http://schemas.microsoft.com/office/drawing/2014/main" id="{91E27A06-2DF3-4728-8A50-77598796714B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99" name="Rechthoek 398">
                <a:extLst>
                  <a:ext uri="{FF2B5EF4-FFF2-40B4-BE49-F238E27FC236}">
                    <a16:creationId xmlns:a16="http://schemas.microsoft.com/office/drawing/2014/main" id="{32ABC8F7-1388-4974-9862-0D3399930865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400" name="Ovaal 399">
                <a:extLst>
                  <a:ext uri="{FF2B5EF4-FFF2-40B4-BE49-F238E27FC236}">
                    <a16:creationId xmlns:a16="http://schemas.microsoft.com/office/drawing/2014/main" id="{D2D0D9FF-708D-4C7E-813E-379EE3D6E7C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401" name="Rechthoek 400">
                <a:extLst>
                  <a:ext uri="{FF2B5EF4-FFF2-40B4-BE49-F238E27FC236}">
                    <a16:creationId xmlns:a16="http://schemas.microsoft.com/office/drawing/2014/main" id="{928DA651-EBB6-499F-92C5-2474BDBF035A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D86DC132-3CBC-49FA-A900-071D9E64391B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444" name="Groep 443">
            <a:extLst>
              <a:ext uri="{FF2B5EF4-FFF2-40B4-BE49-F238E27FC236}">
                <a16:creationId xmlns:a16="http://schemas.microsoft.com/office/drawing/2014/main" id="{5F1EE227-F024-446B-BF06-2C19F5D21C3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7763BDC0-93B8-4716-9C84-7E6641C6BBD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FE2854FF-5564-4500-AD7D-278D8A54027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447" name="Ovaal 446">
              <a:extLst>
                <a:ext uri="{FF2B5EF4-FFF2-40B4-BE49-F238E27FC236}">
                  <a16:creationId xmlns:a16="http://schemas.microsoft.com/office/drawing/2014/main" id="{C7A3DF9B-EF19-4E89-88BA-7ED5C2840FBC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0EAAA34E-BCD1-4A3F-9755-F75B7229152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449" name="Ovaal 448">
              <a:extLst>
                <a:ext uri="{FF2B5EF4-FFF2-40B4-BE49-F238E27FC236}">
                  <a16:creationId xmlns:a16="http://schemas.microsoft.com/office/drawing/2014/main" id="{F2084A1D-E53E-439F-AF29-CC584E544D8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11C29662-C316-4E9F-9663-16D50128F43E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95C6A-8F6E-4612-B414-1D7377335F5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04-03-2023</a:t>
            </a:fld>
            <a:endParaRPr lang="nl-NL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6364A-C754-484A-82A8-C61CFAC5D2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A2FA5-7575-4C0E-A848-700E9FE35D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3" name="Tijdelijke aanduiding voor tekst 7">
            <a:extLst>
              <a:ext uri="{FF2B5EF4-FFF2-40B4-BE49-F238E27FC236}">
                <a16:creationId xmlns:a16="http://schemas.microsoft.com/office/drawing/2014/main" id="{DD14DE77-B2E4-4BE5-B74D-8AADD542B5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10795000" cy="4904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698500" y="1591900"/>
            <a:ext cx="10772775" cy="4356464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47630479-6717-4391-B867-B1E3959DAF5C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5" y="6149975"/>
            <a:ext cx="69384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hthoek 290">
            <a:extLst>
              <a:ext uri="{FF2B5EF4-FFF2-40B4-BE49-F238E27FC236}">
                <a16:creationId xmlns:a16="http://schemas.microsoft.com/office/drawing/2014/main" id="{180001F9-1BFE-40F8-8E69-101083E7AADF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DC8F542B-FA1D-4B40-A75F-588E6BC0FCC9}" type="datetime1">
              <a:rPr lang="nl-NL" smtClean="0"/>
              <a:t>04-03-2023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5166417" y="751733"/>
            <a:ext cx="6304857" cy="519663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28" name="Instructie">
            <a:extLst>
              <a:ext uri="{FF2B5EF4-FFF2-40B4-BE49-F238E27FC236}">
                <a16:creationId xmlns:a16="http://schemas.microsoft.com/office/drawing/2014/main" id="{13CCB361-9726-4392-BE62-90EAD3F82314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DB73A7A5-38B8-41FF-894D-92F12CABA13D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7F8726A8-9019-494F-A708-23A0BCAECE64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1" name="Graphic 163" descr="Informatie">
              <a:extLst>
                <a:ext uri="{FF2B5EF4-FFF2-40B4-BE49-F238E27FC236}">
                  <a16:creationId xmlns:a16="http://schemas.microsoft.com/office/drawing/2014/main" id="{5A14D89D-091B-4FD1-9491-E8C7E8F3DA1C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694B8C1C-706E-4644-8F90-51CDBC9A6B1B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33" name="INSTRUCTIE">
              <a:extLst>
                <a:ext uri="{FF2B5EF4-FFF2-40B4-BE49-F238E27FC236}">
                  <a16:creationId xmlns:a16="http://schemas.microsoft.com/office/drawing/2014/main" id="{CE8CB26E-B528-48EF-8872-93BDBB9CF386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3755EEB0-DCB3-494A-8346-3698863AD71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235" name="Ovaal 234">
                <a:extLst>
                  <a:ext uri="{FF2B5EF4-FFF2-40B4-BE49-F238E27FC236}">
                    <a16:creationId xmlns:a16="http://schemas.microsoft.com/office/drawing/2014/main" id="{71F5EA25-9681-4669-8978-DF2DA224AB6D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ABFCDD96-0DF6-4767-BB41-0312E6AE3E3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1A6A9F9E-CC61-45D2-9DBC-3B6D346A630D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F3A1342E-B255-4040-9213-CB4681A6D0B8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98676C04-68FC-439B-B48A-254AE96EACB6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249" name="Rechthoek 248">
                  <a:extLst>
                    <a:ext uri="{FF2B5EF4-FFF2-40B4-BE49-F238E27FC236}">
                      <a16:creationId xmlns:a16="http://schemas.microsoft.com/office/drawing/2014/main" id="{F64CE19B-F43F-4C23-8245-7A44074A4138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BA47C1A2-1474-4C85-A297-A60B49DA181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51" name="Gelijkbenige driehoek 250">
                  <a:extLst>
                    <a:ext uri="{FF2B5EF4-FFF2-40B4-BE49-F238E27FC236}">
                      <a16:creationId xmlns:a16="http://schemas.microsoft.com/office/drawing/2014/main" id="{E667A52D-883D-4F0C-A54F-B13B5D2D1D0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0" name="Tabel icoon">
                <a:extLst>
                  <a:ext uri="{FF2B5EF4-FFF2-40B4-BE49-F238E27FC236}">
                    <a16:creationId xmlns:a16="http://schemas.microsoft.com/office/drawing/2014/main" id="{EB1D26DA-91DE-46D7-AEB0-B99BB46638FB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241" name="Rechthoek 240">
                  <a:extLst>
                    <a:ext uri="{FF2B5EF4-FFF2-40B4-BE49-F238E27FC236}">
                      <a16:creationId xmlns:a16="http://schemas.microsoft.com/office/drawing/2014/main" id="{BD78C5D1-4BB4-4CF7-BA06-17F13FCED1F7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5577BCFE-0454-47C7-914C-600BA06A1AF6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3" name="Rechte verbindingslijn 242">
                  <a:extLst>
                    <a:ext uri="{FF2B5EF4-FFF2-40B4-BE49-F238E27FC236}">
                      <a16:creationId xmlns:a16="http://schemas.microsoft.com/office/drawing/2014/main" id="{8F1C2EC9-B2B0-49D3-9D89-932AE895D51E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Rechte verbindingslijn 243">
                  <a:extLst>
                    <a:ext uri="{FF2B5EF4-FFF2-40B4-BE49-F238E27FC236}">
                      <a16:creationId xmlns:a16="http://schemas.microsoft.com/office/drawing/2014/main" id="{600F74DF-F4D2-4991-840E-E2B714781174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Rechte verbindingslijn 244">
                  <a:extLst>
                    <a:ext uri="{FF2B5EF4-FFF2-40B4-BE49-F238E27FC236}">
                      <a16:creationId xmlns:a16="http://schemas.microsoft.com/office/drawing/2014/main" id="{7FDA1957-A201-4EB9-97D5-2FB3384FED6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Rechte verbindingslijn 245">
                  <a:extLst>
                    <a:ext uri="{FF2B5EF4-FFF2-40B4-BE49-F238E27FC236}">
                      <a16:creationId xmlns:a16="http://schemas.microsoft.com/office/drawing/2014/main" id="{8402B975-A97B-41BA-BAEB-85230CAEA17B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Rechte verbindingslijn 246">
                  <a:extLst>
                    <a:ext uri="{FF2B5EF4-FFF2-40B4-BE49-F238E27FC236}">
                      <a16:creationId xmlns:a16="http://schemas.microsoft.com/office/drawing/2014/main" id="{88C5B0B0-0AEB-4D39-9899-FDF4D0795588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Rechthoek 247">
                  <a:extLst>
                    <a:ext uri="{FF2B5EF4-FFF2-40B4-BE49-F238E27FC236}">
                      <a16:creationId xmlns:a16="http://schemas.microsoft.com/office/drawing/2014/main" id="{545F0BCE-E110-441B-8A46-D0FB3A0B8886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93" name="Titel 1">
            <a:extLst>
              <a:ext uri="{FF2B5EF4-FFF2-40B4-BE49-F238E27FC236}">
                <a16:creationId xmlns:a16="http://schemas.microsoft.com/office/drawing/2014/main" id="{9790352B-7D10-426E-BB93-6494BD61C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94" name="Tijdelijke aanduiding voor verticale tekst 2">
            <a:extLst>
              <a:ext uri="{FF2B5EF4-FFF2-40B4-BE49-F238E27FC236}">
                <a16:creationId xmlns:a16="http://schemas.microsoft.com/office/drawing/2014/main" id="{7623D9DA-17FF-4C88-8A77-EEC2A74B67A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grpSp>
        <p:nvGrpSpPr>
          <p:cNvPr id="303" name="Instructie">
            <a:extLst>
              <a:ext uri="{FF2B5EF4-FFF2-40B4-BE49-F238E27FC236}">
                <a16:creationId xmlns:a16="http://schemas.microsoft.com/office/drawing/2014/main" id="{2E97C4BA-CB14-48DF-97DC-C0240F35A07F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6A7E29CB-74E4-4402-B7BC-3586A4D964B1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1896DCAE-8D62-44E3-A6CE-2811BF93CC94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C26AAF81-0632-47B9-96AE-7AB0BCE55CAB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6312BA84-144B-4932-857A-EC1970F9EF52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8" name="Groep 307">
              <a:extLst>
                <a:ext uri="{FF2B5EF4-FFF2-40B4-BE49-F238E27FC236}">
                  <a16:creationId xmlns:a16="http://schemas.microsoft.com/office/drawing/2014/main" id="{2336472A-83AC-4BF2-8E93-4D70BB952FAE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4992C422-9FAF-47F9-9A8C-B7C36A10322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376" name="Rechte verbindingslijn 375">
                  <a:extLst>
                    <a:ext uri="{FF2B5EF4-FFF2-40B4-BE49-F238E27FC236}">
                      <a16:creationId xmlns:a16="http://schemas.microsoft.com/office/drawing/2014/main" id="{307B2494-9B3A-49F7-B3D4-0C3674811C8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7" name="Rechte verbindingslijn 376">
                  <a:extLst>
                    <a:ext uri="{FF2B5EF4-FFF2-40B4-BE49-F238E27FC236}">
                      <a16:creationId xmlns:a16="http://schemas.microsoft.com/office/drawing/2014/main" id="{957AF051-F68A-4EFA-AA67-6A0BE1ADADE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8" name="Rechte verbindingslijn 377">
                  <a:extLst>
                    <a:ext uri="{FF2B5EF4-FFF2-40B4-BE49-F238E27FC236}">
                      <a16:creationId xmlns:a16="http://schemas.microsoft.com/office/drawing/2014/main" id="{65924D6A-9E9B-4E16-8D6B-040F1A751E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3509CC71-2B6C-4CFB-8AD5-ABC348D57EB0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14AD683A-19DD-45EC-9587-4B654BDE0C9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73" name="Groep 372">
                <a:extLst>
                  <a:ext uri="{FF2B5EF4-FFF2-40B4-BE49-F238E27FC236}">
                    <a16:creationId xmlns:a16="http://schemas.microsoft.com/office/drawing/2014/main" id="{F0AEC7F0-8D31-44C6-8A02-EFFAA84A271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60E35E7F-E61F-431E-B4DD-13A2E5986C3C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Pijl: punthaak 374">
                  <a:extLst>
                    <a:ext uri="{FF2B5EF4-FFF2-40B4-BE49-F238E27FC236}">
                      <a16:creationId xmlns:a16="http://schemas.microsoft.com/office/drawing/2014/main" id="{D0225403-3264-471A-8A1A-AD74958051DB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833C2E2A-FDB8-4980-B27D-C148C2CAB38C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363" name="Groep 362">
                <a:extLst>
                  <a:ext uri="{FF2B5EF4-FFF2-40B4-BE49-F238E27FC236}">
                    <a16:creationId xmlns:a16="http://schemas.microsoft.com/office/drawing/2014/main" id="{AA6A226E-07C6-475D-9763-413606360191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367" name="Rechte verbindingslijn 366">
                  <a:extLst>
                    <a:ext uri="{FF2B5EF4-FFF2-40B4-BE49-F238E27FC236}">
                      <a16:creationId xmlns:a16="http://schemas.microsoft.com/office/drawing/2014/main" id="{17C9508C-48B7-4E9C-B4E4-43170262E41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8" name="Rechte verbindingslijn 367">
                  <a:extLst>
                    <a:ext uri="{FF2B5EF4-FFF2-40B4-BE49-F238E27FC236}">
                      <a16:creationId xmlns:a16="http://schemas.microsoft.com/office/drawing/2014/main" id="{F87F93D5-C4E8-4255-913A-3DFA61FBFCF2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9" name="Rechte verbindingslijn 368">
                  <a:extLst>
                    <a:ext uri="{FF2B5EF4-FFF2-40B4-BE49-F238E27FC236}">
                      <a16:creationId xmlns:a16="http://schemas.microsoft.com/office/drawing/2014/main" id="{02D5F45F-D791-49FA-8F67-C54D5E4522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0" name="Rechte verbindingslijn 369">
                  <a:extLst>
                    <a:ext uri="{FF2B5EF4-FFF2-40B4-BE49-F238E27FC236}">
                      <a16:creationId xmlns:a16="http://schemas.microsoft.com/office/drawing/2014/main" id="{A1A3E073-72D9-40E5-A79C-843015E9B22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1" name="Rechte verbindingslijn 370">
                  <a:extLst>
                    <a:ext uri="{FF2B5EF4-FFF2-40B4-BE49-F238E27FC236}">
                      <a16:creationId xmlns:a16="http://schemas.microsoft.com/office/drawing/2014/main" id="{82CB03B9-D0E7-49AD-ACE9-D3D2B9DCE22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64" name="Groep 363">
                <a:extLst>
                  <a:ext uri="{FF2B5EF4-FFF2-40B4-BE49-F238E27FC236}">
                    <a16:creationId xmlns:a16="http://schemas.microsoft.com/office/drawing/2014/main" id="{34C4A29A-4A08-4820-BF11-69B89C65E9A7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65" name="Rechthoek 364">
                  <a:extLst>
                    <a:ext uri="{FF2B5EF4-FFF2-40B4-BE49-F238E27FC236}">
                      <a16:creationId xmlns:a16="http://schemas.microsoft.com/office/drawing/2014/main" id="{44B6B1FE-5BDE-4186-86DF-1FD3EAFB4B9E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6" name="Pijl: punthaak 365">
                  <a:extLst>
                    <a:ext uri="{FF2B5EF4-FFF2-40B4-BE49-F238E27FC236}">
                      <a16:creationId xmlns:a16="http://schemas.microsoft.com/office/drawing/2014/main" id="{A1D40449-C452-449B-9127-4948890A9FE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10" name="Rechte verbindingslijn 309">
              <a:extLst>
                <a:ext uri="{FF2B5EF4-FFF2-40B4-BE49-F238E27FC236}">
                  <a16:creationId xmlns:a16="http://schemas.microsoft.com/office/drawing/2014/main" id="{FC6699C8-3ECD-49C0-BD62-C167B39856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475050A8-542A-4DC9-AD5D-7F98B62942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12" name="Groep 311">
              <a:extLst>
                <a:ext uri="{FF2B5EF4-FFF2-40B4-BE49-F238E27FC236}">
                  <a16:creationId xmlns:a16="http://schemas.microsoft.com/office/drawing/2014/main" id="{13905E1B-4A40-42C7-B7FD-5FB513A4B1C7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352" name="Rechthoek 351">
                <a:extLst>
                  <a:ext uri="{FF2B5EF4-FFF2-40B4-BE49-F238E27FC236}">
                    <a16:creationId xmlns:a16="http://schemas.microsoft.com/office/drawing/2014/main" id="{4068DE7E-754B-442D-9B05-E4F141C166A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3" name="Groep 352">
                <a:extLst>
                  <a:ext uri="{FF2B5EF4-FFF2-40B4-BE49-F238E27FC236}">
                    <a16:creationId xmlns:a16="http://schemas.microsoft.com/office/drawing/2014/main" id="{844C39FB-5786-4B8D-A26B-5FBD659D2A2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5A42E973-DD8F-45DC-B62A-30E9EC32833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03052162-8E2D-4C03-9D25-9ED270E5BB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606EC5CF-B720-4D1E-9E52-3F96BAAC4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8F22EC76-2B53-4A9E-9E30-542E623AA3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Rechte verbindingslijn 360">
                    <a:extLst>
                      <a:ext uri="{FF2B5EF4-FFF2-40B4-BE49-F238E27FC236}">
                        <a16:creationId xmlns:a16="http://schemas.microsoft.com/office/drawing/2014/main" id="{62B51A1D-E3CF-414A-9F24-5293A6EFFD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2" name="Rechte verbindingslijn 361">
                    <a:extLst>
                      <a:ext uri="{FF2B5EF4-FFF2-40B4-BE49-F238E27FC236}">
                        <a16:creationId xmlns:a16="http://schemas.microsoft.com/office/drawing/2014/main" id="{C46A3964-3542-4106-AD8B-82B4B08F3C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46DBE93D-EF20-41B5-AF09-2A57D7AC8B0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DF7B7A28-5F3A-4358-9017-01E8148DAA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Pijl: punthaak 356">
                    <a:extLst>
                      <a:ext uri="{FF2B5EF4-FFF2-40B4-BE49-F238E27FC236}">
                        <a16:creationId xmlns:a16="http://schemas.microsoft.com/office/drawing/2014/main" id="{314BB847-B7CA-476A-8A2F-9923AC1501A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79AF12AD-3036-4113-B99C-D4735366EDAA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341" name="Rechthoek 340">
                <a:extLst>
                  <a:ext uri="{FF2B5EF4-FFF2-40B4-BE49-F238E27FC236}">
                    <a16:creationId xmlns:a16="http://schemas.microsoft.com/office/drawing/2014/main" id="{16184CDE-5893-44BE-AC25-256C6B25034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6FB4334B-48F2-4013-B7A0-4DAA21CD696A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343" name="Groep 342">
                  <a:extLst>
                    <a:ext uri="{FF2B5EF4-FFF2-40B4-BE49-F238E27FC236}">
                      <a16:creationId xmlns:a16="http://schemas.microsoft.com/office/drawing/2014/main" id="{EAFAA991-31EC-4BD9-8313-A5B722AA7B2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3C434E81-5877-4355-91AB-463FD6B2B3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72F456C-8B56-48E9-AB09-C24BA9FED9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6B6C73DE-D641-4816-9120-5FF120E2D0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ABFF3EF-E074-4B84-A0AB-E90765DE56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ABA142AB-E0A1-4306-AC81-BB3E9A104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43F9A791-92D4-45F4-8F4A-4ADC2E59EBA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1993C27D-80CF-4D18-AE55-F1AE14566A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6" name="Pijl: punthaak 345">
                    <a:extLst>
                      <a:ext uri="{FF2B5EF4-FFF2-40B4-BE49-F238E27FC236}">
                        <a16:creationId xmlns:a16="http://schemas.microsoft.com/office/drawing/2014/main" id="{7D4B0362-F470-43C7-949B-00FFD24B053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5B3502C4-83AF-4377-9AA8-C8026C162DC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15" name="Rechthoek 314">
              <a:extLst>
                <a:ext uri="{FF2B5EF4-FFF2-40B4-BE49-F238E27FC236}">
                  <a16:creationId xmlns:a16="http://schemas.microsoft.com/office/drawing/2014/main" id="{342DC605-3F54-4789-B615-10D6B6799291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9A932F92-70A4-46E7-AF9E-027EF4B19BC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17" name="Rechthoek 316">
              <a:extLst>
                <a:ext uri="{FF2B5EF4-FFF2-40B4-BE49-F238E27FC236}">
                  <a16:creationId xmlns:a16="http://schemas.microsoft.com/office/drawing/2014/main" id="{FD432C73-40A7-4B12-8093-44BB633509DE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18" name="Groep 317">
              <a:extLst>
                <a:ext uri="{FF2B5EF4-FFF2-40B4-BE49-F238E27FC236}">
                  <a16:creationId xmlns:a16="http://schemas.microsoft.com/office/drawing/2014/main" id="{4B515993-FFB5-4EFE-A3A7-41FB1F3868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1651ABE7-274D-48B0-8B5E-A20C1FDB4ADC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Graphic 163" descr="Informatie">
                <a:extLst>
                  <a:ext uri="{FF2B5EF4-FFF2-40B4-BE49-F238E27FC236}">
                    <a16:creationId xmlns:a16="http://schemas.microsoft.com/office/drawing/2014/main" id="{DBAA3F1D-72D2-4005-9767-FD05E427262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9" name="Groep 318">
              <a:extLst>
                <a:ext uri="{FF2B5EF4-FFF2-40B4-BE49-F238E27FC236}">
                  <a16:creationId xmlns:a16="http://schemas.microsoft.com/office/drawing/2014/main" id="{EFCF3BB6-9BE6-4EFD-A6BF-37272BAE512F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21" name="Ovaal 320">
                <a:extLst>
                  <a:ext uri="{FF2B5EF4-FFF2-40B4-BE49-F238E27FC236}">
                    <a16:creationId xmlns:a16="http://schemas.microsoft.com/office/drawing/2014/main" id="{FEBAC55B-B4AA-41A7-B90A-77E0E3F99900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330D4F15-0AF4-4108-BB2E-0C36F0F0EB7A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23" name="Ovaal 322">
                <a:extLst>
                  <a:ext uri="{FF2B5EF4-FFF2-40B4-BE49-F238E27FC236}">
                    <a16:creationId xmlns:a16="http://schemas.microsoft.com/office/drawing/2014/main" id="{CD1F9074-AEC3-4456-B10C-A11006B4614C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24" name="Rechthoek 323">
                <a:extLst>
                  <a:ext uri="{FF2B5EF4-FFF2-40B4-BE49-F238E27FC236}">
                    <a16:creationId xmlns:a16="http://schemas.microsoft.com/office/drawing/2014/main" id="{036FF129-75A8-44F5-91B2-EE4AD5ED8F28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25" name="Ovaal 324">
                <a:extLst>
                  <a:ext uri="{FF2B5EF4-FFF2-40B4-BE49-F238E27FC236}">
                    <a16:creationId xmlns:a16="http://schemas.microsoft.com/office/drawing/2014/main" id="{57B81D15-0489-4C79-BDE9-1EE717E8C1E9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1DBC2424-48E6-407F-8CF2-4FF98A9D47CD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426F5AE8-072B-4BA2-8B98-3805C13F8883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8318E6D9-2510-4722-A666-2AC47033F42E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29" name="Ovaal 328">
                <a:extLst>
                  <a:ext uri="{FF2B5EF4-FFF2-40B4-BE49-F238E27FC236}">
                    <a16:creationId xmlns:a16="http://schemas.microsoft.com/office/drawing/2014/main" id="{7E7D8BDA-8EEA-4377-8583-F6978E1C5AE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30" name="Rechthoek 329">
                <a:extLst>
                  <a:ext uri="{FF2B5EF4-FFF2-40B4-BE49-F238E27FC236}">
                    <a16:creationId xmlns:a16="http://schemas.microsoft.com/office/drawing/2014/main" id="{D86287EB-4EC5-405A-B994-AD16906AD145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31" name="Ovaal 330">
                <a:extLst>
                  <a:ext uri="{FF2B5EF4-FFF2-40B4-BE49-F238E27FC236}">
                    <a16:creationId xmlns:a16="http://schemas.microsoft.com/office/drawing/2014/main" id="{CE296505-E8AD-4F2C-866B-7814B52300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BFEB7703-E5A5-4279-895F-CFF0ADFE3341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33" name="Ovaal 332">
                <a:extLst>
                  <a:ext uri="{FF2B5EF4-FFF2-40B4-BE49-F238E27FC236}">
                    <a16:creationId xmlns:a16="http://schemas.microsoft.com/office/drawing/2014/main" id="{218ABF63-A5EA-46A8-A7F5-CC061883019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D0A49FF8-5ED6-4105-8EE1-10B92F2E2223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35" name="Ovaal 334">
                <a:extLst>
                  <a:ext uri="{FF2B5EF4-FFF2-40B4-BE49-F238E27FC236}">
                    <a16:creationId xmlns:a16="http://schemas.microsoft.com/office/drawing/2014/main" id="{0B5224D6-80C2-4F19-9F7B-741A2E9EC28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3C49AF21-B8AD-4B39-8626-CCE7AFFDEB89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337" name="Ovaal 336">
                <a:extLst>
                  <a:ext uri="{FF2B5EF4-FFF2-40B4-BE49-F238E27FC236}">
                    <a16:creationId xmlns:a16="http://schemas.microsoft.com/office/drawing/2014/main" id="{CE779F79-D363-423D-A07F-8D5CA0ADB9F9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DD6A3426-8E83-44B9-9D2C-10292C5BF28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F356DF5B-9464-45F2-8973-6643F1ABF6E5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81" name="Groep 380">
            <a:extLst>
              <a:ext uri="{FF2B5EF4-FFF2-40B4-BE49-F238E27FC236}">
                <a16:creationId xmlns:a16="http://schemas.microsoft.com/office/drawing/2014/main" id="{6E8B49E0-02EF-43ED-9E73-3424BE0C8D5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82" name="Rechthoek 381">
              <a:extLst>
                <a:ext uri="{FF2B5EF4-FFF2-40B4-BE49-F238E27FC236}">
                  <a16:creationId xmlns:a16="http://schemas.microsoft.com/office/drawing/2014/main" id="{D6019AC0-5E8B-46BB-9F9C-23B7CF85E3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95E18769-142F-4995-A4A2-DB6016C2C6A3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84" name="Ovaal 383">
              <a:extLst>
                <a:ext uri="{FF2B5EF4-FFF2-40B4-BE49-F238E27FC236}">
                  <a16:creationId xmlns:a16="http://schemas.microsoft.com/office/drawing/2014/main" id="{EA437901-BE16-4044-BA54-0D8D97362CD3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5" name="Rechthoek 384">
              <a:extLst>
                <a:ext uri="{FF2B5EF4-FFF2-40B4-BE49-F238E27FC236}">
                  <a16:creationId xmlns:a16="http://schemas.microsoft.com/office/drawing/2014/main" id="{78C11A46-0E80-41AA-9DF6-EBA4C750D7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86" name="Ovaal 385">
              <a:extLst>
                <a:ext uri="{FF2B5EF4-FFF2-40B4-BE49-F238E27FC236}">
                  <a16:creationId xmlns:a16="http://schemas.microsoft.com/office/drawing/2014/main" id="{7185DECF-F5B8-48ED-9F3E-E48961990FB6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7" name="Rechthoek 386">
              <a:extLst>
                <a:ext uri="{FF2B5EF4-FFF2-40B4-BE49-F238E27FC236}">
                  <a16:creationId xmlns:a16="http://schemas.microsoft.com/office/drawing/2014/main" id="{00371E12-8A39-42BD-884A-F595C758C4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0" name="Tijdelijke aanduiding voor tekst 7">
            <a:extLst>
              <a:ext uri="{FF2B5EF4-FFF2-40B4-BE49-F238E27FC236}">
                <a16:creationId xmlns:a16="http://schemas.microsoft.com/office/drawing/2014/main" id="{4C60F466-D8AD-439C-A824-002ABDDE0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el 3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98501" y="1591900"/>
            <a:ext cx="10772774" cy="4356464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dia’s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" name="Instructie">
            <a:extLst>
              <a:ext uri="{FF2B5EF4-FFF2-40B4-BE49-F238E27FC236}">
                <a16:creationId xmlns:a16="http://schemas.microsoft.com/office/drawing/2014/main" id="{A909EE18-53FD-45AA-87D5-974FF9937B75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60D052B6-AA9B-4121-BBBB-38C4BF5BA61F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7418DB5C-D0F0-426C-AC5F-9D2D874DA06F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Graphic 163" descr="Informatie">
              <a:extLst>
                <a:ext uri="{FF2B5EF4-FFF2-40B4-BE49-F238E27FC236}">
                  <a16:creationId xmlns:a16="http://schemas.microsoft.com/office/drawing/2014/main" id="{2F7CC722-D1BC-4A93-9A29-8FEDFAB75ADB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206FC9C3-5107-4BE9-9111-EDCDB32D4458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4" name="INSTRUCTIE">
              <a:extLst>
                <a:ext uri="{FF2B5EF4-FFF2-40B4-BE49-F238E27FC236}">
                  <a16:creationId xmlns:a16="http://schemas.microsoft.com/office/drawing/2014/main" id="{488CE825-664D-44FB-B6A0-41BAEEE26139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53B423D2-B21D-42EA-9D31-69281980491C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A79FBAFE-DA95-4ACE-90B4-C09E07C6BD4E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22FBB90-E5D6-42FD-A07F-AA4B984265C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Ovaal 64">
                <a:extLst>
                  <a:ext uri="{FF2B5EF4-FFF2-40B4-BE49-F238E27FC236}">
                    <a16:creationId xmlns:a16="http://schemas.microsoft.com/office/drawing/2014/main" id="{109DA799-1453-4EE4-BEFC-2FFC54D74B81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F9E312B-2CA8-4BE8-A1D5-D2D76524FDDB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54FC4A4D-A3BA-40D7-8473-05C7707A7FFB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41B9EF93-725F-45CC-B09D-DC09BF1EDD3E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A077B608-BC72-4034-9BDA-64DCC3E7282A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79" name="Gelijkbenige driehoek 78">
                  <a:extLst>
                    <a:ext uri="{FF2B5EF4-FFF2-40B4-BE49-F238E27FC236}">
                      <a16:creationId xmlns:a16="http://schemas.microsoft.com/office/drawing/2014/main" id="{06A6F1E0-F3F4-4C4C-BBC1-0CF211C1485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Tabel icoon">
                <a:extLst>
                  <a:ext uri="{FF2B5EF4-FFF2-40B4-BE49-F238E27FC236}">
                    <a16:creationId xmlns:a16="http://schemas.microsoft.com/office/drawing/2014/main" id="{4FAE0D41-4332-49AC-8C4A-FBBE5BDC8E27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A33046A1-FFA9-4FA7-A77D-5BB60FA2A079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hthoek 69">
                  <a:extLst>
                    <a:ext uri="{FF2B5EF4-FFF2-40B4-BE49-F238E27FC236}">
                      <a16:creationId xmlns:a16="http://schemas.microsoft.com/office/drawing/2014/main" id="{C8577103-0CAB-44B4-AF62-00BB8F3FEBE5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71" name="Rechte verbindingslijn 70">
                  <a:extLst>
                    <a:ext uri="{FF2B5EF4-FFF2-40B4-BE49-F238E27FC236}">
                      <a16:creationId xmlns:a16="http://schemas.microsoft.com/office/drawing/2014/main" id="{32719523-3C22-4D97-8F64-9CAC2DD0F096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Rechte verbindingslijn 71">
                  <a:extLst>
                    <a:ext uri="{FF2B5EF4-FFF2-40B4-BE49-F238E27FC236}">
                      <a16:creationId xmlns:a16="http://schemas.microsoft.com/office/drawing/2014/main" id="{CA819745-10B7-43BC-9A0A-718617A4156E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>
                  <a:extLst>
                    <a:ext uri="{FF2B5EF4-FFF2-40B4-BE49-F238E27FC236}">
                      <a16:creationId xmlns:a16="http://schemas.microsoft.com/office/drawing/2014/main" id="{A37C9366-3DC2-4719-BCD9-7394F62727B4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Rechte verbindingslijn 73">
                  <a:extLst>
                    <a:ext uri="{FF2B5EF4-FFF2-40B4-BE49-F238E27FC236}">
                      <a16:creationId xmlns:a16="http://schemas.microsoft.com/office/drawing/2014/main" id="{72A3DE39-5046-445F-8B52-293960DE91D3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Rechte verbindingslijn 74">
                  <a:extLst>
                    <a:ext uri="{FF2B5EF4-FFF2-40B4-BE49-F238E27FC236}">
                      <a16:creationId xmlns:a16="http://schemas.microsoft.com/office/drawing/2014/main" id="{4357D374-31F5-451E-AF02-818BDF52A7F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6881B075-DBF7-42E0-8D68-5370B5ABF4BA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Titelpagina</a:t>
            </a:r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99D28C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2" name="Tijdelijke aanduiding voor tekst 7">
            <a:extLst>
              <a:ext uri="{FF2B5EF4-FFF2-40B4-BE49-F238E27FC236}">
                <a16:creationId xmlns:a16="http://schemas.microsoft.com/office/drawing/2014/main" id="{CF3D6F67-AE70-4CC1-AB5F-B313377FA1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8939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m Volle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jdelijke aanduiding voor tekst 172">
            <a:extLst>
              <a:ext uri="{FF2B5EF4-FFF2-40B4-BE49-F238E27FC236}">
                <a16:creationId xmlns:a16="http://schemas.microsoft.com/office/drawing/2014/main" id="{7989D747-058F-4240-8FCC-800FF4F8F7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2304" y="949720"/>
            <a:ext cx="4841798" cy="4746092"/>
          </a:xfrm>
          <a:custGeom>
            <a:avLst/>
            <a:gdLst>
              <a:gd name="connsiteX0" fmla="*/ 4786844 w 4841798"/>
              <a:gd name="connsiteY0" fmla="*/ 97 h 4746092"/>
              <a:gd name="connsiteX1" fmla="*/ 4799046 w 4841798"/>
              <a:gd name="connsiteY1" fmla="*/ 272600 h 4746092"/>
              <a:gd name="connsiteX2" fmla="*/ 2912913 w 4841798"/>
              <a:gd name="connsiteY2" fmla="*/ 2162834 h 4746092"/>
              <a:gd name="connsiteX3" fmla="*/ 3614493 w 4841798"/>
              <a:gd name="connsiteY3" fmla="*/ 2598025 h 4746092"/>
              <a:gd name="connsiteX4" fmla="*/ 4110684 w 4841798"/>
              <a:gd name="connsiteY4" fmla="*/ 2303153 h 4746092"/>
              <a:gd name="connsiteX5" fmla="*/ 4252017 w 4841798"/>
              <a:gd name="connsiteY5" fmla="*/ 2220791 h 4746092"/>
              <a:gd name="connsiteX6" fmla="*/ 4245916 w 4841798"/>
              <a:gd name="connsiteY6" fmla="*/ 2367211 h 4746092"/>
              <a:gd name="connsiteX7" fmla="*/ 1790384 w 4841798"/>
              <a:gd name="connsiteY7" fmla="*/ 4740425 h 4746092"/>
              <a:gd name="connsiteX8" fmla="*/ 1608380 w 4841798"/>
              <a:gd name="connsiteY8" fmla="*/ 4728224 h 4746092"/>
              <a:gd name="connsiteX9" fmla="*/ 1946969 w 4841798"/>
              <a:gd name="connsiteY9" fmla="*/ 4510628 h 4746092"/>
              <a:gd name="connsiteX10" fmla="*/ 2639398 w 4841798"/>
              <a:gd name="connsiteY10" fmla="*/ 3222341 h 4746092"/>
              <a:gd name="connsiteX11" fmla="*/ 2631264 w 4841798"/>
              <a:gd name="connsiteY11" fmla="*/ 3011863 h 4746092"/>
              <a:gd name="connsiteX12" fmla="*/ 2515351 w 4841798"/>
              <a:gd name="connsiteY12" fmla="*/ 3151165 h 4746092"/>
              <a:gd name="connsiteX13" fmla="*/ 1472131 w 4841798"/>
              <a:gd name="connsiteY13" fmla="*/ 3353508 h 4746092"/>
              <a:gd name="connsiteX14" fmla="*/ 2026278 w 4841798"/>
              <a:gd name="connsiteY14" fmla="*/ 2029633 h 4746092"/>
              <a:gd name="connsiteX15" fmla="*/ 2039496 w 4841798"/>
              <a:gd name="connsiteY15" fmla="*/ 1892365 h 4746092"/>
              <a:gd name="connsiteX16" fmla="*/ 1885962 w 4841798"/>
              <a:gd name="connsiteY16" fmla="*/ 2035734 h 4746092"/>
              <a:gd name="connsiteX17" fmla="*/ 236739 w 4841798"/>
              <a:gd name="connsiteY17" fmla="*/ 4058151 h 4746092"/>
              <a:gd name="connsiteX18" fmla="*/ 178782 w 4841798"/>
              <a:gd name="connsiteY18" fmla="*/ 4426234 h 4746092"/>
              <a:gd name="connsiteX19" fmla="*/ 57785 w 4841798"/>
              <a:gd name="connsiteY19" fmla="*/ 4063235 h 4746092"/>
              <a:gd name="connsiteX20" fmla="*/ 1940868 w 4841798"/>
              <a:gd name="connsiteY20" fmla="*/ 1260931 h 4746092"/>
              <a:gd name="connsiteX21" fmla="*/ 4658730 w 4841798"/>
              <a:gd name="connsiteY21" fmla="*/ 193290 h 4746092"/>
              <a:gd name="connsiteX22" fmla="*/ 4786844 w 4841798"/>
              <a:gd name="connsiteY22" fmla="*/ 97 h 474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1798" h="4746092">
                <a:moveTo>
                  <a:pt x="4786844" y="97"/>
                </a:moveTo>
                <a:cubicBezTo>
                  <a:pt x="4860053" y="-3970"/>
                  <a:pt x="4855986" y="121097"/>
                  <a:pt x="4799046" y="272600"/>
                </a:cubicBezTo>
                <a:cubicBezTo>
                  <a:pt x="4570270" y="881664"/>
                  <a:pt x="2913930" y="1466325"/>
                  <a:pt x="2912913" y="2162834"/>
                </a:cubicBezTo>
                <a:cubicBezTo>
                  <a:pt x="2911896" y="2619378"/>
                  <a:pt x="3268787" y="2705806"/>
                  <a:pt x="3614493" y="2598025"/>
                </a:cubicBezTo>
                <a:cubicBezTo>
                  <a:pt x="3787347" y="2545151"/>
                  <a:pt x="3974435" y="2421101"/>
                  <a:pt x="4110684" y="2303153"/>
                </a:cubicBezTo>
                <a:cubicBezTo>
                  <a:pt x="4163557" y="2256379"/>
                  <a:pt x="4216429" y="2193338"/>
                  <a:pt x="4252017" y="2220791"/>
                </a:cubicBezTo>
                <a:cubicBezTo>
                  <a:pt x="4281503" y="2243161"/>
                  <a:pt x="4273369" y="2303153"/>
                  <a:pt x="4245916" y="2367211"/>
                </a:cubicBezTo>
                <a:cubicBezTo>
                  <a:pt x="3981552" y="3275214"/>
                  <a:pt x="2983071" y="4665182"/>
                  <a:pt x="1790384" y="4740425"/>
                </a:cubicBezTo>
                <a:cubicBezTo>
                  <a:pt x="1713108" y="4748560"/>
                  <a:pt x="1615497" y="4750593"/>
                  <a:pt x="1608380" y="4728224"/>
                </a:cubicBezTo>
                <a:cubicBezTo>
                  <a:pt x="1578893" y="4643829"/>
                  <a:pt x="1803602" y="4620443"/>
                  <a:pt x="1946969" y="4510628"/>
                </a:cubicBezTo>
                <a:cubicBezTo>
                  <a:pt x="2395370" y="4166949"/>
                  <a:pt x="2536703" y="3826321"/>
                  <a:pt x="2639398" y="3222341"/>
                </a:cubicBezTo>
                <a:cubicBezTo>
                  <a:pt x="2655667" y="3126761"/>
                  <a:pt x="2656683" y="3021014"/>
                  <a:pt x="2631264" y="3011863"/>
                </a:cubicBezTo>
                <a:cubicBezTo>
                  <a:pt x="2595676" y="2999661"/>
                  <a:pt x="2567206" y="3058636"/>
                  <a:pt x="2515351" y="3151165"/>
                </a:cubicBezTo>
                <a:cubicBezTo>
                  <a:pt x="2321145" y="3486709"/>
                  <a:pt x="1690739" y="3875127"/>
                  <a:pt x="1472131" y="3353508"/>
                </a:cubicBezTo>
                <a:cubicBezTo>
                  <a:pt x="1303345" y="2951872"/>
                  <a:pt x="1898163" y="2590907"/>
                  <a:pt x="2026278" y="2029633"/>
                </a:cubicBezTo>
                <a:cubicBezTo>
                  <a:pt x="2042546" y="1956423"/>
                  <a:pt x="2049664" y="1918801"/>
                  <a:pt x="2039496" y="1892365"/>
                </a:cubicBezTo>
                <a:cubicBezTo>
                  <a:pt x="2019160" y="1839491"/>
                  <a:pt x="1934768" y="1954390"/>
                  <a:pt x="1885962" y="2035734"/>
                </a:cubicBezTo>
                <a:cubicBezTo>
                  <a:pt x="1478231" y="2720041"/>
                  <a:pt x="223521" y="3011863"/>
                  <a:pt x="236739" y="4058151"/>
                </a:cubicBezTo>
                <a:cubicBezTo>
                  <a:pt x="237756" y="4260495"/>
                  <a:pt x="238773" y="4426234"/>
                  <a:pt x="178782" y="4426234"/>
                </a:cubicBezTo>
                <a:cubicBezTo>
                  <a:pt x="126926" y="4426234"/>
                  <a:pt x="76087" y="4146613"/>
                  <a:pt x="57785" y="4063235"/>
                </a:cubicBezTo>
                <a:cubicBezTo>
                  <a:pt x="-332660" y="2305186"/>
                  <a:pt x="1362318" y="1517165"/>
                  <a:pt x="1940868" y="1260931"/>
                </a:cubicBezTo>
                <a:cubicBezTo>
                  <a:pt x="2823436" y="870479"/>
                  <a:pt x="3972401" y="871496"/>
                  <a:pt x="4658730" y="193290"/>
                </a:cubicBezTo>
                <a:cubicBezTo>
                  <a:pt x="4774643" y="78391"/>
                  <a:pt x="4733972" y="3148"/>
                  <a:pt x="4786844" y="97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Vlam Volledig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74" name="Tijdelijke aanduiding voor datum 3">
            <a:extLst>
              <a:ext uri="{FF2B5EF4-FFF2-40B4-BE49-F238E27FC236}">
                <a16:creationId xmlns:a16="http://schemas.microsoft.com/office/drawing/2014/main" id="{D106A878-2688-4575-B47F-24D3954C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04-03-2023</a:t>
            </a:fld>
            <a:endParaRPr lang="nl-NL"/>
          </a:p>
        </p:txBody>
      </p:sp>
      <p:sp>
        <p:nvSpPr>
          <p:cNvPr id="184" name="Tijdelijke aanduiding voor voettekst 4">
            <a:extLst>
              <a:ext uri="{FF2B5EF4-FFF2-40B4-BE49-F238E27FC236}">
                <a16:creationId xmlns:a16="http://schemas.microsoft.com/office/drawing/2014/main" id="{D3D7A14B-39B1-45B3-9761-34C0EB3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85" name="Tijdelijke aanduiding voor dianummer 5">
            <a:extLst>
              <a:ext uri="{FF2B5EF4-FFF2-40B4-BE49-F238E27FC236}">
                <a16:creationId xmlns:a16="http://schemas.microsoft.com/office/drawing/2014/main" id="{D646A2FE-3180-4CE8-AB55-8EFCC00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89" name="Groep 188">
            <a:extLst>
              <a:ext uri="{FF2B5EF4-FFF2-40B4-BE49-F238E27FC236}">
                <a16:creationId xmlns:a16="http://schemas.microsoft.com/office/drawing/2014/main" id="{CF1260C4-0539-4D06-98D8-039111CB80A4}"/>
              </a:ext>
            </a:extLst>
          </p:cNvPr>
          <p:cNvGrpSpPr/>
          <p:nvPr userDrawn="1"/>
        </p:nvGrpSpPr>
        <p:grpSpPr>
          <a:xfrm>
            <a:off x="411290" y="390844"/>
            <a:ext cx="2591201" cy="1583828"/>
            <a:chOff x="-7461" y="-3153547"/>
            <a:chExt cx="2591201" cy="1583828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3B81F4CF-A350-47D3-8BE7-A650C71B54E3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507CC921-F9A7-48B2-8FA8-3927188E0DC7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Vlam gebruiken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5DB0A677-8628-451A-AC7F-5B8E8D4FEE71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FB44FFCF-8F59-4843-9C98-BC004AF793D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‘Kopiëren’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D6642C35-153C-4368-A150-C9688963BC71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E55ACDEF-F717-4CDE-A930-F540E404D856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Plak deze op de gewenste slide. Klik rechtermuisknop om de vlam een opvulkleur te geven.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642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454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37982" y="1403775"/>
            <a:ext cx="9383543" cy="4809909"/>
          </a:xfrm>
        </p:spPr>
        <p:txBody>
          <a:bodyPr/>
          <a:lstStyle>
            <a:lvl1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77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9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E2478F8B-6ED2-9248-AE95-A327C3422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286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923E7E0-39EF-4EC8-ACDF-444486F13A10}"/>
              </a:ext>
            </a:extLst>
          </p:cNvPr>
          <p:cNvSpPr/>
          <p:nvPr userDrawn="1"/>
        </p:nvSpPr>
        <p:spPr>
          <a:xfrm>
            <a:off x="-12032" y="0"/>
            <a:ext cx="1220403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Titelpagina + Beeld</a:t>
            </a:r>
          </a:p>
        </p:txBody>
      </p:sp>
      <p:sp>
        <p:nvSpPr>
          <p:cNvPr id="8" name="Tijdelijke aanduiding voor afbeelding 16">
            <a:extLst>
              <a:ext uri="{FF2B5EF4-FFF2-40B4-BE49-F238E27FC236}">
                <a16:creationId xmlns:a16="http://schemas.microsoft.com/office/drawing/2014/main" id="{192CD53B-B949-4831-9AFE-5AB6FF853E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52466" y="0"/>
            <a:ext cx="7339533" cy="6858000"/>
          </a:xfrm>
          <a:solidFill>
            <a:schemeClr val="bg1">
              <a:lumMod val="95000"/>
              <a:alpha val="80000"/>
            </a:schemeClr>
          </a:solidFill>
        </p:spPr>
        <p:txBody>
          <a:bodyPr lIns="1008000" tIns="0" rIns="1008000" bIns="720000" anchor="ctr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 picture.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FB183779-3EA4-4DD8-BC60-45DDDE66BE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500" y="4883661"/>
            <a:ext cx="3729203" cy="248472"/>
          </a:xfr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</a:t>
            </a:r>
            <a:r>
              <a:rPr lang="en-GB" noProof="0" dirty="0" err="1"/>
              <a:t>spreker</a:t>
            </a:r>
            <a:r>
              <a:rPr lang="en-GB" noProof="0" dirty="0"/>
              <a:t> of datum</a:t>
            </a:r>
          </a:p>
        </p:txBody>
      </p:sp>
      <p:sp>
        <p:nvSpPr>
          <p:cNvPr id="11" name="Tijdelijke aanduiding voor tekst 20">
            <a:extLst>
              <a:ext uri="{FF2B5EF4-FFF2-40B4-BE49-F238E27FC236}">
                <a16:creationId xmlns:a16="http://schemas.microsoft.com/office/drawing/2014/main" id="{AEBA6CFE-708A-401A-8BC0-B318710357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00" y="1712685"/>
            <a:ext cx="3729204" cy="2925401"/>
          </a:xfrm>
          <a:noFill/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3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de </a:t>
            </a:r>
            <a:r>
              <a:rPr lang="en-GB" noProof="0" dirty="0" err="1"/>
              <a:t>titel</a:t>
            </a:r>
            <a:r>
              <a:rPr lang="en-GB" noProof="0" dirty="0"/>
              <a:t> van de </a:t>
            </a:r>
            <a:r>
              <a:rPr lang="en-GB" noProof="0" dirty="0" err="1"/>
              <a:t>presentatie</a:t>
            </a:r>
            <a:endParaRPr lang="en-GB" noProof="0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24913FE-CD1F-428C-ADE5-6BB72B6457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500" y="5377708"/>
            <a:ext cx="14544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63" name="Groep 62">
            <a:extLst>
              <a:ext uri="{FF2B5EF4-FFF2-40B4-BE49-F238E27FC236}">
                <a16:creationId xmlns:a16="http://schemas.microsoft.com/office/drawing/2014/main" id="{7C765227-21E9-4F23-B045-E0946050C5C6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7CC518D-C484-4F71-9F7C-4515156142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27B1FBA0-E7F0-4690-8093-1533211BB7D1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2F124F4-03C8-4B6F-8853-E8EF2585E8A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6F0AC0E9-8D97-47AE-8933-CB38E01E120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AC2D80B-C48C-46B2-9264-8F8318C1A657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C3C15477-8592-4E9F-8154-7DCF8DC89132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Tijdelijke aanduiding voor tekst 7">
            <a:extLst>
              <a:ext uri="{FF2B5EF4-FFF2-40B4-BE49-F238E27FC236}">
                <a16:creationId xmlns:a16="http://schemas.microsoft.com/office/drawing/2014/main" id="{F49E1DFC-4AE0-4647-AC72-8FF4063D36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92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animBg="1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C250FC76-F245-4F50-8DA4-5C867B44EEE1}" type="datetime1">
              <a:rPr lang="nl-NL" smtClean="0"/>
              <a:t>04-03-2023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je </a:t>
            </a:r>
            <a:r>
              <a:rPr lang="en-GB" noProof="0" dirty="0" err="1"/>
              <a:t>titel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om </a:t>
            </a:r>
            <a:r>
              <a:rPr lang="en-US" noProof="0" dirty="0" err="1"/>
              <a:t>een</a:t>
            </a:r>
            <a:r>
              <a:rPr lang="en-US" noProof="0" dirty="0"/>
              <a:t> bullet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plaatsen</a:t>
            </a:r>
            <a:r>
              <a:rPr lang="en-US" noProof="0" dirty="0"/>
              <a:t>.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(Blauw)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sp>
        <p:nvSpPr>
          <p:cNvPr id="176" name="Tijdelijke aanduiding voor tekst 7">
            <a:extLst>
              <a:ext uri="{FF2B5EF4-FFF2-40B4-BE49-F238E27FC236}">
                <a16:creationId xmlns:a16="http://schemas.microsoft.com/office/drawing/2014/main" id="{9BFA902E-8C8D-44A5-8095-0CCC632715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BC20D-6D67-48B7-BC3E-C054C23D9090}" type="datetime1">
              <a:rPr lang="nl-NL" smtClean="0"/>
              <a:t>04-03-2023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313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tx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(Wit)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95" name="Tijdelijke aanduiding voor datum 3">
            <a:extLst>
              <a:ext uri="{FF2B5EF4-FFF2-40B4-BE49-F238E27FC236}">
                <a16:creationId xmlns:a16="http://schemas.microsoft.com/office/drawing/2014/main" id="{A91E032F-C789-421C-8C36-F64E9B4D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54467C24-0DB5-4940-83ED-62E698931C33}" type="datetime1">
              <a:rPr lang="nl-NL" smtClean="0"/>
              <a:t>04-03-2023</a:t>
            </a:fld>
            <a:endParaRPr lang="nl-NL"/>
          </a:p>
        </p:txBody>
      </p:sp>
      <p:sp>
        <p:nvSpPr>
          <p:cNvPr id="96" name="Tijdelijke aanduiding voor voettekst 4">
            <a:extLst>
              <a:ext uri="{FF2B5EF4-FFF2-40B4-BE49-F238E27FC236}">
                <a16:creationId xmlns:a16="http://schemas.microsoft.com/office/drawing/2014/main" id="{55C4E1D0-1D5A-4F65-AAF0-4440EF81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132D052B-50B1-4AB3-A551-CCBF30C0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20" name="Instructie">
            <a:extLst>
              <a:ext uri="{FF2B5EF4-FFF2-40B4-BE49-F238E27FC236}">
                <a16:creationId xmlns:a16="http://schemas.microsoft.com/office/drawing/2014/main" id="{E4A71D57-251D-4AEB-A7E1-3E1EB173CD23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97C1925F-2D24-4524-BD1E-556F2B762348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36EBB224-6629-43DB-A4A2-0B15DC841458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E0C8963E-A75C-49B1-91AB-C6BBD588DC6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93B0C555-2334-4C00-8E82-C932550BE01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1B9E9FBE-F69F-47C5-8BE6-5E98D2FB80C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54" name="Groep 253">
                <a:extLst>
                  <a:ext uri="{FF2B5EF4-FFF2-40B4-BE49-F238E27FC236}">
                    <a16:creationId xmlns:a16="http://schemas.microsoft.com/office/drawing/2014/main" id="{73F30772-514A-47D9-BEA0-EB81D962C50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58" name="Rechte verbindingslijn 257">
                  <a:extLst>
                    <a:ext uri="{FF2B5EF4-FFF2-40B4-BE49-F238E27FC236}">
                      <a16:creationId xmlns:a16="http://schemas.microsoft.com/office/drawing/2014/main" id="{961E4FC7-3FAB-4FA1-8108-10DF9356FAA7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9" name="Rechte verbindingslijn 258">
                  <a:extLst>
                    <a:ext uri="{FF2B5EF4-FFF2-40B4-BE49-F238E27FC236}">
                      <a16:creationId xmlns:a16="http://schemas.microsoft.com/office/drawing/2014/main" id="{D214AC83-03DC-40A6-9FA2-AF4643183A4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0" name="Rechte verbindingslijn 259">
                  <a:extLst>
                    <a:ext uri="{FF2B5EF4-FFF2-40B4-BE49-F238E27FC236}">
                      <a16:creationId xmlns:a16="http://schemas.microsoft.com/office/drawing/2014/main" id="{50BC43B2-3FA9-4F88-87E5-7EA2C3F2FF5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1" name="Rechte verbindingslijn 260">
                  <a:extLst>
                    <a:ext uri="{FF2B5EF4-FFF2-40B4-BE49-F238E27FC236}">
                      <a16:creationId xmlns:a16="http://schemas.microsoft.com/office/drawing/2014/main" id="{684A9D2D-229B-4AC2-9E1E-4E3DCE8F9306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2" name="Rechte verbindingslijn 261">
                  <a:extLst>
                    <a:ext uri="{FF2B5EF4-FFF2-40B4-BE49-F238E27FC236}">
                      <a16:creationId xmlns:a16="http://schemas.microsoft.com/office/drawing/2014/main" id="{F40588A4-C05E-4F19-9EDD-F2EC11AB0D9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55" name="Groep 254">
                <a:extLst>
                  <a:ext uri="{FF2B5EF4-FFF2-40B4-BE49-F238E27FC236}">
                    <a16:creationId xmlns:a16="http://schemas.microsoft.com/office/drawing/2014/main" id="{DA29DC86-5F29-4AEF-B44D-8780D862A35E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56" name="Rechthoek 255">
                  <a:extLst>
                    <a:ext uri="{FF2B5EF4-FFF2-40B4-BE49-F238E27FC236}">
                      <a16:creationId xmlns:a16="http://schemas.microsoft.com/office/drawing/2014/main" id="{BFED55D0-F583-4074-9ACB-041A6D4A8F60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Pijl: punthaak 256">
                  <a:extLst>
                    <a:ext uri="{FF2B5EF4-FFF2-40B4-BE49-F238E27FC236}">
                      <a16:creationId xmlns:a16="http://schemas.microsoft.com/office/drawing/2014/main" id="{839B417C-B814-4C2A-B9CD-AB5CE41A957C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42B5BBEF-2E20-4CFC-AF94-A24A3658AE7E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245" name="Groep 244">
                <a:extLst>
                  <a:ext uri="{FF2B5EF4-FFF2-40B4-BE49-F238E27FC236}">
                    <a16:creationId xmlns:a16="http://schemas.microsoft.com/office/drawing/2014/main" id="{7FA56452-926C-4D45-9E9D-055C4485190B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249" name="Rechte verbindingslijn 248">
                  <a:extLst>
                    <a:ext uri="{FF2B5EF4-FFF2-40B4-BE49-F238E27FC236}">
                      <a16:creationId xmlns:a16="http://schemas.microsoft.com/office/drawing/2014/main" id="{C317330E-3330-4F9F-89FC-CC8A0372B74C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6A7D3D65-BA59-4BE8-AE6C-20C3FAAF76F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1" name="Rechte verbindingslijn 250">
                  <a:extLst>
                    <a:ext uri="{FF2B5EF4-FFF2-40B4-BE49-F238E27FC236}">
                      <a16:creationId xmlns:a16="http://schemas.microsoft.com/office/drawing/2014/main" id="{25F0A263-4F7F-4042-8879-AFB4CA338E95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2" name="Rechte verbindingslijn 251">
                  <a:extLst>
                    <a:ext uri="{FF2B5EF4-FFF2-40B4-BE49-F238E27FC236}">
                      <a16:creationId xmlns:a16="http://schemas.microsoft.com/office/drawing/2014/main" id="{48BB2D74-561A-49DF-A156-0B96247B0B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3" name="Rechte verbindingslijn 252">
                  <a:extLst>
                    <a:ext uri="{FF2B5EF4-FFF2-40B4-BE49-F238E27FC236}">
                      <a16:creationId xmlns:a16="http://schemas.microsoft.com/office/drawing/2014/main" id="{BF329D7A-4581-46E6-9FFD-ED05E5A3B0E6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32A36E76-08BE-43CB-871B-9F072AA2FA2C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47" name="Rechthoek 246">
                  <a:extLst>
                    <a:ext uri="{FF2B5EF4-FFF2-40B4-BE49-F238E27FC236}">
                      <a16:creationId xmlns:a16="http://schemas.microsoft.com/office/drawing/2014/main" id="{BC6B6D59-C70D-44F2-932B-C00013EE9C5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8" name="Pijl: punthaak 247">
                  <a:extLst>
                    <a:ext uri="{FF2B5EF4-FFF2-40B4-BE49-F238E27FC236}">
                      <a16:creationId xmlns:a16="http://schemas.microsoft.com/office/drawing/2014/main" id="{E968F117-7BF7-4531-BA8E-774850C4DEF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92" name="Rechte verbindingslijn 191">
              <a:extLst>
                <a:ext uri="{FF2B5EF4-FFF2-40B4-BE49-F238E27FC236}">
                  <a16:creationId xmlns:a16="http://schemas.microsoft.com/office/drawing/2014/main" id="{518FB445-4B92-452A-8304-23264C6CD9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93" name="Rechte verbindingslijn 192">
              <a:extLst>
                <a:ext uri="{FF2B5EF4-FFF2-40B4-BE49-F238E27FC236}">
                  <a16:creationId xmlns:a16="http://schemas.microsoft.com/office/drawing/2014/main" id="{0725C0B1-8A47-4B71-B5FC-AA40B5BB1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94" name="Groep 193">
              <a:extLst>
                <a:ext uri="{FF2B5EF4-FFF2-40B4-BE49-F238E27FC236}">
                  <a16:creationId xmlns:a16="http://schemas.microsoft.com/office/drawing/2014/main" id="{F45A7D46-0461-4340-925F-110DD2BAFDBA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874C47E3-76E0-4C63-B77F-B0783755505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916271FF-C120-4FF6-9CCE-3DAFB46627F2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236" name="Groep 235">
                  <a:extLst>
                    <a:ext uri="{FF2B5EF4-FFF2-40B4-BE49-F238E27FC236}">
                      <a16:creationId xmlns:a16="http://schemas.microsoft.com/office/drawing/2014/main" id="{7EE86162-FAC4-4E8C-ADF9-9A9C9EEC27F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CDE7D18E-7482-4F8F-A677-F309E089DA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2CA0C95B-BE2C-488D-8723-DA5338996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241">
                    <a:extLst>
                      <a:ext uri="{FF2B5EF4-FFF2-40B4-BE49-F238E27FC236}">
                        <a16:creationId xmlns:a16="http://schemas.microsoft.com/office/drawing/2014/main" id="{ED55AF28-115A-4A5D-A169-3C6F28CC5E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242">
                    <a:extLst>
                      <a:ext uri="{FF2B5EF4-FFF2-40B4-BE49-F238E27FC236}">
                        <a16:creationId xmlns:a16="http://schemas.microsoft.com/office/drawing/2014/main" id="{6B6E3E80-5032-4D13-B8C1-59C9DC40E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243">
                    <a:extLst>
                      <a:ext uri="{FF2B5EF4-FFF2-40B4-BE49-F238E27FC236}">
                        <a16:creationId xmlns:a16="http://schemas.microsoft.com/office/drawing/2014/main" id="{2BEB7B33-027D-4C36-8DC4-541C2C65D5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7" name="Groep 236">
                  <a:extLst>
                    <a:ext uri="{FF2B5EF4-FFF2-40B4-BE49-F238E27FC236}">
                      <a16:creationId xmlns:a16="http://schemas.microsoft.com/office/drawing/2014/main" id="{8C7E0263-BBB2-4072-82CC-5D186D96FA2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6E04BC97-CBD9-4AA8-93A2-9ADC471417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Pijl: punthaak 238">
                    <a:extLst>
                      <a:ext uri="{FF2B5EF4-FFF2-40B4-BE49-F238E27FC236}">
                        <a16:creationId xmlns:a16="http://schemas.microsoft.com/office/drawing/2014/main" id="{5EE5930D-1EAA-42FE-804E-91AF580183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56C71644-AD0C-4C47-97FD-D1725784892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223" name="Rechthoek 222">
                <a:extLst>
                  <a:ext uri="{FF2B5EF4-FFF2-40B4-BE49-F238E27FC236}">
                    <a16:creationId xmlns:a16="http://schemas.microsoft.com/office/drawing/2014/main" id="{6E3223FE-B54B-4BC4-88E8-495F645FA46F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9E2550CB-7DE2-42BE-81A2-2453A4DDC8E8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E37AC96-4EDC-4B3C-9BDC-E9AAB08CC98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7BFF6776-2A0A-41D7-9784-CD771C9DC7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087D4F9E-02B8-4ED2-A971-35CD5693C6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F36CF9C2-93A9-47C9-ADD2-2A88532E2E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EF9BDA59-321E-4240-A49F-3DCF7F145C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BF8CEF93-90BE-4C4E-8699-C2DA400ABD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488882A6-DF32-4C5D-BC14-C600391E8C2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355F31E1-C8F2-4086-8886-9A25A35087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Pijl: punthaak 227">
                    <a:extLst>
                      <a:ext uri="{FF2B5EF4-FFF2-40B4-BE49-F238E27FC236}">
                        <a16:creationId xmlns:a16="http://schemas.microsoft.com/office/drawing/2014/main" id="{B17E14B4-BE8F-4535-B2E1-A963FA6D2B0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6" name="Rechthoek 195">
              <a:extLst>
                <a:ext uri="{FF2B5EF4-FFF2-40B4-BE49-F238E27FC236}">
                  <a16:creationId xmlns:a16="http://schemas.microsoft.com/office/drawing/2014/main" id="{CD1BFFF6-6726-4B6D-93C9-66941D71E4AE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382C968E-9C45-4F48-9E1E-CE48E09F4BF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59E44D91-C768-449B-825D-598985B9E732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FEBA9662-30D9-4769-B366-E75CE27E85F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21C14F-F8C4-493B-AEF0-6BE190EF0088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221" name="Ovaal 220">
                <a:extLst>
                  <a:ext uri="{FF2B5EF4-FFF2-40B4-BE49-F238E27FC236}">
                    <a16:creationId xmlns:a16="http://schemas.microsoft.com/office/drawing/2014/main" id="{5FF174AD-CA63-4F79-A4F0-F76A19BAEE7A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2" name="Graphic 163" descr="Informatie">
                <a:extLst>
                  <a:ext uri="{FF2B5EF4-FFF2-40B4-BE49-F238E27FC236}">
                    <a16:creationId xmlns:a16="http://schemas.microsoft.com/office/drawing/2014/main" id="{E11EA592-EC7A-4B29-80F1-DBF59E9E1713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1" name="Groep 200">
              <a:extLst>
                <a:ext uri="{FF2B5EF4-FFF2-40B4-BE49-F238E27FC236}">
                  <a16:creationId xmlns:a16="http://schemas.microsoft.com/office/drawing/2014/main" id="{87962FBC-3B21-4823-B4E8-9CC149B04F7E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203" name="Ovaal 202">
                <a:extLst>
                  <a:ext uri="{FF2B5EF4-FFF2-40B4-BE49-F238E27FC236}">
                    <a16:creationId xmlns:a16="http://schemas.microsoft.com/office/drawing/2014/main" id="{DCE8B0A1-8794-49E5-86D2-81C55436563E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04" name="Rechthoek 203">
                <a:extLst>
                  <a:ext uri="{FF2B5EF4-FFF2-40B4-BE49-F238E27FC236}">
                    <a16:creationId xmlns:a16="http://schemas.microsoft.com/office/drawing/2014/main" id="{049DA25A-9BFF-440F-BF51-A091A461CBF9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205" name="Ovaal 204">
                <a:extLst>
                  <a:ext uri="{FF2B5EF4-FFF2-40B4-BE49-F238E27FC236}">
                    <a16:creationId xmlns:a16="http://schemas.microsoft.com/office/drawing/2014/main" id="{12AB8986-D898-4D7A-987A-C9DF0021D9C5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06" name="Rechthoek 205">
                <a:extLst>
                  <a:ext uri="{FF2B5EF4-FFF2-40B4-BE49-F238E27FC236}">
                    <a16:creationId xmlns:a16="http://schemas.microsoft.com/office/drawing/2014/main" id="{91F993F0-F018-434C-8AB5-2DAEA74D60C9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207" name="Ovaal 206">
                <a:extLst>
                  <a:ext uri="{FF2B5EF4-FFF2-40B4-BE49-F238E27FC236}">
                    <a16:creationId xmlns:a16="http://schemas.microsoft.com/office/drawing/2014/main" id="{0A776310-9948-4DC1-92A4-252C77882A3F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6907A055-4D38-4409-90E6-4D541D44FD71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209" name="Ovaal 208">
                <a:extLst>
                  <a:ext uri="{FF2B5EF4-FFF2-40B4-BE49-F238E27FC236}">
                    <a16:creationId xmlns:a16="http://schemas.microsoft.com/office/drawing/2014/main" id="{FF67DED5-28ED-49E7-9390-2207F2A4430F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CDE8446B-9D35-4A3A-AF60-8A9FDFF9999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211" name="Ovaal 210">
                <a:extLst>
                  <a:ext uri="{FF2B5EF4-FFF2-40B4-BE49-F238E27FC236}">
                    <a16:creationId xmlns:a16="http://schemas.microsoft.com/office/drawing/2014/main" id="{A5E922A3-C263-48A8-9A3C-54588DDE8E7A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4476BA5-D346-45E4-A10F-80B9EF29DBEB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23AD6944-52D6-45E2-8552-39E97078F097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5F22CC60-DFA9-455B-A466-33D3E8A1618F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C9ACBBDD-93DA-4035-9593-6303D89B09E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58E3C134-9D6C-472B-AE40-CF246E3B4C71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217" name="Ovaal 216">
                <a:extLst>
                  <a:ext uri="{FF2B5EF4-FFF2-40B4-BE49-F238E27FC236}">
                    <a16:creationId xmlns:a16="http://schemas.microsoft.com/office/drawing/2014/main" id="{469A371A-F88B-485D-BFDA-A3CAF2314B36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BB58822A-B0D9-4C28-95E6-DEBB66F39A08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219" name="Ovaal 218">
                <a:extLst>
                  <a:ext uri="{FF2B5EF4-FFF2-40B4-BE49-F238E27FC236}">
                    <a16:creationId xmlns:a16="http://schemas.microsoft.com/office/drawing/2014/main" id="{A605A71D-AD9B-4CDC-974A-2E7A0501067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A7EE3A6E-3333-4048-9D7A-57850629DE19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C32BEE3B-706D-4403-8E13-0D7EA575C19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4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hthoek 221">
            <a:extLst>
              <a:ext uri="{FF2B5EF4-FFF2-40B4-BE49-F238E27FC236}">
                <a16:creationId xmlns:a16="http://schemas.microsoft.com/office/drawing/2014/main" id="{724CB8D2-BA8E-406C-B505-8265836C7861}"/>
              </a:ext>
            </a:extLst>
          </p:cNvPr>
          <p:cNvSpPr/>
          <p:nvPr userDrawn="1"/>
        </p:nvSpPr>
        <p:spPr>
          <a:xfrm>
            <a:off x="7783150" y="0"/>
            <a:ext cx="44125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345" name="Tijdelijke aanduiding voor tekst 344">
            <a:extLst>
              <a:ext uri="{FF2B5EF4-FFF2-40B4-BE49-F238E27FC236}">
                <a16:creationId xmlns:a16="http://schemas.microsoft.com/office/drawing/2014/main" id="{D84C272F-74D0-457C-AC06-3B3B065A90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3150" y="0"/>
            <a:ext cx="4412522" cy="6858000"/>
          </a:xfrm>
          <a:custGeom>
            <a:avLst/>
            <a:gdLst>
              <a:gd name="connsiteX0" fmla="*/ 4412522 w 4412522"/>
              <a:gd name="connsiteY0" fmla="*/ 2352112 h 6858000"/>
              <a:gd name="connsiteX1" fmla="*/ 4412522 w 4412522"/>
              <a:gd name="connsiteY1" fmla="*/ 3757179 h 6858000"/>
              <a:gd name="connsiteX2" fmla="*/ 4269333 w 4412522"/>
              <a:gd name="connsiteY2" fmla="*/ 3974787 h 6858000"/>
              <a:gd name="connsiteX3" fmla="*/ 2989013 w 4412522"/>
              <a:gd name="connsiteY3" fmla="*/ 6836122 h 6858000"/>
              <a:gd name="connsiteX4" fmla="*/ 2994506 w 4412522"/>
              <a:gd name="connsiteY4" fmla="*/ 6858000 h 6858000"/>
              <a:gd name="connsiteX5" fmla="*/ 0 w 4412522"/>
              <a:gd name="connsiteY5" fmla="*/ 6858000 h 6858000"/>
              <a:gd name="connsiteX6" fmla="*/ 0 w 4412522"/>
              <a:gd name="connsiteY6" fmla="*/ 6085117 h 6858000"/>
              <a:gd name="connsiteX7" fmla="*/ 325982 w 4412522"/>
              <a:gd name="connsiteY7" fmla="*/ 5789647 h 6858000"/>
              <a:gd name="connsiteX8" fmla="*/ 4338098 w 4412522"/>
              <a:gd name="connsiteY8" fmla="*/ 2450185 h 6858000"/>
              <a:gd name="connsiteX9" fmla="*/ 0 w 4412522"/>
              <a:gd name="connsiteY9" fmla="*/ 0 h 6858000"/>
              <a:gd name="connsiteX10" fmla="*/ 2608140 w 4412522"/>
              <a:gd name="connsiteY10" fmla="*/ 0 h 6858000"/>
              <a:gd name="connsiteX11" fmla="*/ 2586069 w 4412522"/>
              <a:gd name="connsiteY11" fmla="*/ 12623 h 6858000"/>
              <a:gd name="connsiteX12" fmla="*/ 141264 w 4412522"/>
              <a:gd name="connsiteY12" fmla="*/ 1788354 h 6858000"/>
              <a:gd name="connsiteX13" fmla="*/ 0 w 4412522"/>
              <a:gd name="connsiteY13" fmla="*/ 19211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2522" h="6858000">
                <a:moveTo>
                  <a:pt x="4412522" y="2352112"/>
                </a:moveTo>
                <a:lnTo>
                  <a:pt x="4412522" y="3757179"/>
                </a:lnTo>
                <a:lnTo>
                  <a:pt x="4269333" y="3974787"/>
                </a:lnTo>
                <a:cubicBezTo>
                  <a:pt x="3561564" y="5021951"/>
                  <a:pt x="2807208" y="5911585"/>
                  <a:pt x="2989013" y="6836122"/>
                </a:cubicBezTo>
                <a:lnTo>
                  <a:pt x="2994506" y="6858000"/>
                </a:lnTo>
                <a:lnTo>
                  <a:pt x="0" y="6858000"/>
                </a:lnTo>
                <a:lnTo>
                  <a:pt x="0" y="6085117"/>
                </a:lnTo>
                <a:lnTo>
                  <a:pt x="325982" y="5789647"/>
                </a:lnTo>
                <a:cubicBezTo>
                  <a:pt x="1673004" y="4618334"/>
                  <a:pt x="3337234" y="3682386"/>
                  <a:pt x="4338098" y="2450185"/>
                </a:cubicBezTo>
                <a:close/>
                <a:moveTo>
                  <a:pt x="0" y="0"/>
                </a:moveTo>
                <a:lnTo>
                  <a:pt x="2608140" y="0"/>
                </a:lnTo>
                <a:lnTo>
                  <a:pt x="2586069" y="12623"/>
                </a:lnTo>
                <a:cubicBezTo>
                  <a:pt x="1787019" y="481271"/>
                  <a:pt x="930057" y="1067431"/>
                  <a:pt x="141264" y="1788354"/>
                </a:cubicBezTo>
                <a:lnTo>
                  <a:pt x="0" y="1921105"/>
                </a:lnTo>
                <a:close/>
              </a:path>
            </a:pathLst>
          </a:custGeom>
          <a:solidFill>
            <a:srgbClr val="C3312F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7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7783150" y="1434"/>
            <a:ext cx="44088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05148" y="741500"/>
            <a:ext cx="6322008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05146" y="1591900"/>
            <a:ext cx="6321087" cy="4356463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(S)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2449E3-87C9-4BD0-B185-E09D9667F4D3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60543" y="6149975"/>
            <a:ext cx="4474898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8" name="Instructie">
            <a:extLst>
              <a:ext uri="{FF2B5EF4-FFF2-40B4-BE49-F238E27FC236}">
                <a16:creationId xmlns:a16="http://schemas.microsoft.com/office/drawing/2014/main" id="{D75CBF04-5AAE-41F3-A6F9-8DE3EDEC00C2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40" name="Rechthoek 339">
              <a:extLst>
                <a:ext uri="{FF2B5EF4-FFF2-40B4-BE49-F238E27FC236}">
                  <a16:creationId xmlns:a16="http://schemas.microsoft.com/office/drawing/2014/main" id="{BEA4E157-D90A-422B-B71A-E70CC3ED108C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" name="Ovaal 340">
              <a:extLst>
                <a:ext uri="{FF2B5EF4-FFF2-40B4-BE49-F238E27FC236}">
                  <a16:creationId xmlns:a16="http://schemas.microsoft.com/office/drawing/2014/main" id="{A0EDD027-011E-4162-A8D2-05E074348129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" name="Graphic 163" descr="Informatie">
              <a:extLst>
                <a:ext uri="{FF2B5EF4-FFF2-40B4-BE49-F238E27FC236}">
                  <a16:creationId xmlns:a16="http://schemas.microsoft.com/office/drawing/2014/main" id="{2653B8BF-E695-4603-A8AC-9BE9C92AE09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E1D4197-CD62-4510-BF6A-D8CE6E5CEE32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F8FF1ECB-491C-474E-9C2B-53FBD39B4C42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AC25A46B-B116-417A-B35B-4274E26F08B4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2" name="Ovaal 301">
                <a:extLst>
                  <a:ext uri="{FF2B5EF4-FFF2-40B4-BE49-F238E27FC236}">
                    <a16:creationId xmlns:a16="http://schemas.microsoft.com/office/drawing/2014/main" id="{C76C4F73-57BA-4DC9-BD96-4D1ED5901788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839DE31E-B895-4ECF-9B7D-6C79C6DEFA4A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Ovaal 303">
                <a:extLst>
                  <a:ext uri="{FF2B5EF4-FFF2-40B4-BE49-F238E27FC236}">
                    <a16:creationId xmlns:a16="http://schemas.microsoft.com/office/drawing/2014/main" id="{58AC2D36-34BE-401B-91EB-F4C71DE6C6FF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C1D63E32-95E1-43DE-9C4B-17C802176AF4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D5508363-F6DE-4EF8-8A88-BD8422740A58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97A034DE-B6A1-430F-B82E-9167F68C4E31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34" name="Rechte verbindingslijn 333">
                  <a:extLst>
                    <a:ext uri="{FF2B5EF4-FFF2-40B4-BE49-F238E27FC236}">
                      <a16:creationId xmlns:a16="http://schemas.microsoft.com/office/drawing/2014/main" id="{FE27B9E8-B5A8-454E-A3F2-4398DFE6F844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35" name="Gelijkbenige driehoek 334">
                  <a:extLst>
                    <a:ext uri="{FF2B5EF4-FFF2-40B4-BE49-F238E27FC236}">
                      <a16:creationId xmlns:a16="http://schemas.microsoft.com/office/drawing/2014/main" id="{2969C76B-782C-4415-9924-3A7A8C9A7F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B3D9074C-F110-4DDA-B509-E6F65C88F4A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27" name="Rechthoek 326">
                  <a:extLst>
                    <a:ext uri="{FF2B5EF4-FFF2-40B4-BE49-F238E27FC236}">
                      <a16:creationId xmlns:a16="http://schemas.microsoft.com/office/drawing/2014/main" id="{BAD4AB2B-7790-4F9B-8733-CCAB98524B69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8" name="Ovaal 327">
                  <a:extLst>
                    <a:ext uri="{FF2B5EF4-FFF2-40B4-BE49-F238E27FC236}">
                      <a16:creationId xmlns:a16="http://schemas.microsoft.com/office/drawing/2014/main" id="{20093EA5-9F11-4F1B-9D53-C74A60499073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Vrije vorm: vorm 328">
                  <a:extLst>
                    <a:ext uri="{FF2B5EF4-FFF2-40B4-BE49-F238E27FC236}">
                      <a16:creationId xmlns:a16="http://schemas.microsoft.com/office/drawing/2014/main" id="{3C82F996-EF33-4A2E-AC94-D8348B10D494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: afgeronde hoeken 329">
                  <a:extLst>
                    <a:ext uri="{FF2B5EF4-FFF2-40B4-BE49-F238E27FC236}">
                      <a16:creationId xmlns:a16="http://schemas.microsoft.com/office/drawing/2014/main" id="{0BCC2286-5888-409E-86AD-76D6DF298BBF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1" name="Rechte verbindingslijn 330">
                  <a:extLst>
                    <a:ext uri="{FF2B5EF4-FFF2-40B4-BE49-F238E27FC236}">
                      <a16:creationId xmlns:a16="http://schemas.microsoft.com/office/drawing/2014/main" id="{AD182E72-B635-4237-BD6F-319156E355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2" name="Rechte verbindingslijn 331">
                  <a:extLst>
                    <a:ext uri="{FF2B5EF4-FFF2-40B4-BE49-F238E27FC236}">
                      <a16:creationId xmlns:a16="http://schemas.microsoft.com/office/drawing/2014/main" id="{F23F1647-6CBD-4553-86E7-C1C8DEB93390}"/>
                    </a:ext>
                  </a:extLst>
                </p:cNvPr>
                <p:cNvCxnSpPr>
                  <a:cxnSpLocks/>
                  <a:stCxn id="330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2D4EAFF-EF9D-4901-9CC1-0F2DC588F8CC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A58034F2-5401-4EAB-B7C9-C931846B1B08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2D0969E-16EF-44F8-94D0-9848C7DEAB5F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232811A9-F406-4AFD-8036-86B504F8E47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14" name="Groep 313">
                    <a:extLst>
                      <a:ext uri="{FF2B5EF4-FFF2-40B4-BE49-F238E27FC236}">
                        <a16:creationId xmlns:a16="http://schemas.microsoft.com/office/drawing/2014/main" id="{B2B689A2-5ABA-4F98-97FA-DD79519D09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1F1B1860-7EDC-4E24-9F2D-02069228FC6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24" name="Rechthoek 323">
                        <a:extLst>
                          <a:ext uri="{FF2B5EF4-FFF2-40B4-BE49-F238E27FC236}">
                            <a16:creationId xmlns:a16="http://schemas.microsoft.com/office/drawing/2014/main" id="{0F88FD83-3E13-4E86-AD72-332755EA216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136B3945-902F-4B3A-86D3-323AADC4948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6" name="Ovaal 325">
                        <a:extLst>
                          <a:ext uri="{FF2B5EF4-FFF2-40B4-BE49-F238E27FC236}">
                            <a16:creationId xmlns:a16="http://schemas.microsoft.com/office/drawing/2014/main" id="{3F0E545D-C614-45EF-8384-ECE45EE8500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2" name="Afbeelding 321">
                      <a:extLst>
                        <a:ext uri="{FF2B5EF4-FFF2-40B4-BE49-F238E27FC236}">
                          <a16:creationId xmlns:a16="http://schemas.microsoft.com/office/drawing/2014/main" id="{78A27347-0905-4838-9788-9552012D0DC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3" name="Afbeelding 322">
                      <a:extLst>
                        <a:ext uri="{FF2B5EF4-FFF2-40B4-BE49-F238E27FC236}">
                          <a16:creationId xmlns:a16="http://schemas.microsoft.com/office/drawing/2014/main" id="{0A763B74-4BC5-4F57-972D-8965888D552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5" name="Groep 314">
                    <a:extLst>
                      <a:ext uri="{FF2B5EF4-FFF2-40B4-BE49-F238E27FC236}">
                        <a16:creationId xmlns:a16="http://schemas.microsoft.com/office/drawing/2014/main" id="{60004A44-9B07-41B2-8F1F-010BFFFAD7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9" name="Rechthoek 318">
                      <a:extLst>
                        <a:ext uri="{FF2B5EF4-FFF2-40B4-BE49-F238E27FC236}">
                          <a16:creationId xmlns:a16="http://schemas.microsoft.com/office/drawing/2014/main" id="{28308688-F7A3-4E26-9004-2C0F33ACF9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0" name="Rechthoek 319">
                      <a:extLst>
                        <a:ext uri="{FF2B5EF4-FFF2-40B4-BE49-F238E27FC236}">
                          <a16:creationId xmlns:a16="http://schemas.microsoft.com/office/drawing/2014/main" id="{2FD439C1-36DA-4BC0-A361-2B98DF5B3C1A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16" name="Groep 315">
                    <a:extLst>
                      <a:ext uri="{FF2B5EF4-FFF2-40B4-BE49-F238E27FC236}">
                        <a16:creationId xmlns:a16="http://schemas.microsoft.com/office/drawing/2014/main" id="{D87EC7B3-EC44-4B09-8399-86CF3EEFF66D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7" name="Rechthoek 316">
                      <a:extLst>
                        <a:ext uri="{FF2B5EF4-FFF2-40B4-BE49-F238E27FC236}">
                          <a16:creationId xmlns:a16="http://schemas.microsoft.com/office/drawing/2014/main" id="{5E7E3ED5-614F-491C-81AC-225136F1D5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8" name="Rechthoek 317">
                      <a:extLst>
                        <a:ext uri="{FF2B5EF4-FFF2-40B4-BE49-F238E27FC236}">
                          <a16:creationId xmlns:a16="http://schemas.microsoft.com/office/drawing/2014/main" id="{D8F986D7-B456-4149-B7EF-06B4D0AB3E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5C2EEEB4-0EDF-4BC8-A73D-A5BBC8797C64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3" name="Gelijkbenige driehoek 312">
                  <a:extLst>
                    <a:ext uri="{FF2B5EF4-FFF2-40B4-BE49-F238E27FC236}">
                      <a16:creationId xmlns:a16="http://schemas.microsoft.com/office/drawing/2014/main" id="{25AFDD3E-A783-4560-9B73-7E4014ACF1E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3408020B-5DFB-4D07-A5E6-0F5C8D6BF94E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9E98E01-DE22-4FE1-8698-4689BB35D2EC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1303418-B84D-4DF0-BE06-07B0F9C3CFC5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6B3F3091-3FFE-488B-A9B0-C0A5EB4C8BF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7441EE7-4C2D-429E-A9EA-EFDA40A48FB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DDE1E30F-2F46-4F9D-AD2D-60D4A9CC9FB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2E9B9007-E55F-4294-B4C6-1CBF2FE54C58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CC7F95D4-28AC-415B-80D9-5431654F641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9F1E4548-7DCE-41C9-A0C0-0289626B5113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A0924805-E8B7-4183-AC78-7D282ABF26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7A359FAC-835C-412B-B783-424B427F8DC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9" name="Rechte verbindingslijn 208">
                  <a:extLst>
                    <a:ext uri="{FF2B5EF4-FFF2-40B4-BE49-F238E27FC236}">
                      <a16:creationId xmlns:a16="http://schemas.microsoft.com/office/drawing/2014/main" id="{F6E50FCC-5457-4C41-BB5F-582E13B76DA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5884CEA9-294B-48D7-ACFD-4ACDC92D1CA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665955DD-276D-4A7C-8921-41B9501025CD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Pijl: punthaak 203">
                  <a:extLst>
                    <a:ext uri="{FF2B5EF4-FFF2-40B4-BE49-F238E27FC236}">
                      <a16:creationId xmlns:a16="http://schemas.microsoft.com/office/drawing/2014/main" id="{6457F8F3-82B2-4898-BB74-EE6C34EB3D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87181E6D-F54F-4F9A-AC4D-434C48809BDD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1802B0A2-90BD-42D9-81C3-EB1C3A2A74BA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44D738FC-B9CE-4F09-8358-CBBB6E5F0F41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A28E65AD-8400-41C8-9D04-1F68E516BC8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42CE391-A6ED-4135-A2CB-29A0F73C683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24944811-7093-4F5D-8A00-30E4AE523DD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3D5DE3C1-A897-4EB2-96AD-DF06097825F4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28003E58-180B-4E6E-BFE3-57E0C46DE21D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F8568C61-F150-4A95-8848-C661805C3FC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Pijl: punthaak 194">
                  <a:extLst>
                    <a:ext uri="{FF2B5EF4-FFF2-40B4-BE49-F238E27FC236}">
                      <a16:creationId xmlns:a16="http://schemas.microsoft.com/office/drawing/2014/main" id="{46299FAC-F14B-48E7-BD98-03A175D32C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22D47873-BA39-47DB-A6DB-6147F51AFA4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72FB27F7-32CC-4B9E-A8C8-B529902DF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E5DE6C69-D975-4748-9EC9-6C3D4ECFFAC5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B5861876-251E-43A1-A76C-27E0C51FB10C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70611318-867F-4D3C-AC63-1B37B1856E5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C9BAC054-7C0E-4031-B8CC-E9CF475D85D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1FC40864-4F9E-4106-AD48-A7D0119E9A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11D65076-2458-43E6-B47E-5CCCCF2102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BD434680-3D71-4C64-80A1-C80766844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ACE307D3-7714-49BD-A8BD-239801C3E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C22509C8-924E-4F64-9E65-3B0EE57511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9FFF9AEA-EEED-4DB7-9DE9-4B61EC0E289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373AB1A6-7A06-460D-AD74-117AA8B58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6" name="Pijl: punthaak 185">
                    <a:extLst>
                      <a:ext uri="{FF2B5EF4-FFF2-40B4-BE49-F238E27FC236}">
                        <a16:creationId xmlns:a16="http://schemas.microsoft.com/office/drawing/2014/main" id="{8C2CC016-AB68-458D-B98F-B4A0170AA74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E212B8A9-AA6D-4FC4-A3C2-BC469FA59714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AA8D60FA-F49F-4BCB-9E57-9B9F02797CB6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C8C6FA7E-B8DE-4792-947B-C837FC5CC3E9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15078F2A-55D9-4586-BDAC-F89453A643A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3FF8913-A961-49AF-9BF5-3EEF856018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D70BB11F-E172-4405-A6E0-8E3757231D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EB3674A2-B129-40D5-8F0F-D1F4A1439C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76AD8C0B-9945-4BAE-B6C4-4A298E24C2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179">
                    <a:extLst>
                      <a:ext uri="{FF2B5EF4-FFF2-40B4-BE49-F238E27FC236}">
                        <a16:creationId xmlns:a16="http://schemas.microsoft.com/office/drawing/2014/main" id="{CE998937-1BE5-46FB-ADB4-A45F617DE5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584B74B4-5A3A-4443-AF16-A268C00D2D6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4" name="Rechthoek 173">
                    <a:extLst>
                      <a:ext uri="{FF2B5EF4-FFF2-40B4-BE49-F238E27FC236}">
                        <a16:creationId xmlns:a16="http://schemas.microsoft.com/office/drawing/2014/main" id="{79C3045D-4799-4067-978A-26244AFFCF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5" name="Pijl: punthaak 174">
                    <a:extLst>
                      <a:ext uri="{FF2B5EF4-FFF2-40B4-BE49-F238E27FC236}">
                        <a16:creationId xmlns:a16="http://schemas.microsoft.com/office/drawing/2014/main" id="{5AD68053-9441-4AD9-AB9B-9462B39468B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D48D5D01-42F9-472A-948E-739C05AB56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68E5609-8A67-47F5-A2DF-26E0454DC1F4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7A62D798-37AD-4ED9-87FE-1D3C1D9C8E7A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7CCB7A06-54D8-41CE-98B6-FFF4FA11F523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908B07C8-EAD0-4835-97C4-3CBBE8271414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8F505596-52B6-4F66-B1A0-765DCC774A58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8669E062-5BC3-4655-9DE3-E14CE792F5F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8BD0E97-779B-4109-971F-641DEDB1176A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C79AE856-DB20-4BEA-9812-CD3F0C0DFEA5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4D323CC-3A0D-4CC6-88F0-B2535703D3B3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0BF95630-871D-44DE-9810-C475C85274EE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1E66D731-38C6-4238-8E4D-74CB6107E3A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4" name="Ovaal 153">
                <a:extLst>
                  <a:ext uri="{FF2B5EF4-FFF2-40B4-BE49-F238E27FC236}">
                    <a16:creationId xmlns:a16="http://schemas.microsoft.com/office/drawing/2014/main" id="{3B8E50AF-4C88-4B60-B572-89F8E9F40C3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F30C35F-0FE9-46BC-9ED1-1B6D395560C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6" name="Ovaal 155">
                <a:extLst>
                  <a:ext uri="{FF2B5EF4-FFF2-40B4-BE49-F238E27FC236}">
                    <a16:creationId xmlns:a16="http://schemas.microsoft.com/office/drawing/2014/main" id="{3F1B687A-F3B8-404D-89A9-E40949D327F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AF6F4624-4090-4BF7-9F16-73B75221637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8" name="Ovaal 157">
                <a:extLst>
                  <a:ext uri="{FF2B5EF4-FFF2-40B4-BE49-F238E27FC236}">
                    <a16:creationId xmlns:a16="http://schemas.microsoft.com/office/drawing/2014/main" id="{362F7340-2373-4AD0-A6B6-3756824B4683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ADD26D9D-B7BC-442E-BB36-2466B1FC3342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60" name="Ovaal 159">
                <a:extLst>
                  <a:ext uri="{FF2B5EF4-FFF2-40B4-BE49-F238E27FC236}">
                    <a16:creationId xmlns:a16="http://schemas.microsoft.com/office/drawing/2014/main" id="{E667DA8E-DAD4-48DA-ABC5-B774C46DD170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53A2BAB3-65E7-4195-8815-4B78DDC2F87A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2" name="Ovaal 161">
                <a:extLst>
                  <a:ext uri="{FF2B5EF4-FFF2-40B4-BE49-F238E27FC236}">
                    <a16:creationId xmlns:a16="http://schemas.microsoft.com/office/drawing/2014/main" id="{50DF840C-17BA-46BD-92FD-E3673233712D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537664B8-C9F7-4185-9B34-A95DEAB18815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4" name="Ovaal 163">
                <a:extLst>
                  <a:ext uri="{FF2B5EF4-FFF2-40B4-BE49-F238E27FC236}">
                    <a16:creationId xmlns:a16="http://schemas.microsoft.com/office/drawing/2014/main" id="{E7DCFF6F-E05D-4A55-95F0-18957C697100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BAB2B7F5-EF04-423D-A0BC-D4BC167E19EF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6" name="Ovaal 165">
                <a:extLst>
                  <a:ext uri="{FF2B5EF4-FFF2-40B4-BE49-F238E27FC236}">
                    <a16:creationId xmlns:a16="http://schemas.microsoft.com/office/drawing/2014/main" id="{2B0CB9AF-0C98-4AC0-B280-E99C8C55121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9348B45-249F-40FD-99B1-FFEAA99A79DB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BD375496-5462-4C39-A9EC-705ECD3FC81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46" name="Groep 345">
            <a:extLst>
              <a:ext uri="{FF2B5EF4-FFF2-40B4-BE49-F238E27FC236}">
                <a16:creationId xmlns:a16="http://schemas.microsoft.com/office/drawing/2014/main" id="{103440AE-01C0-46EB-9205-B6D04A3A1D68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6B0B0EED-F549-4E8F-97DE-D58B48F3B74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65E29F10-B9F7-40E5-9E5B-D2A5A03429A0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9" name="Ovaal 348">
              <a:extLst>
                <a:ext uri="{FF2B5EF4-FFF2-40B4-BE49-F238E27FC236}">
                  <a16:creationId xmlns:a16="http://schemas.microsoft.com/office/drawing/2014/main" id="{DC36F49F-2F05-4EA4-BC7F-84E023CD60FE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F2142E13-E70F-4D7A-B614-7B9B6EE0CC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7BEADAB3-C535-4637-8E73-AFB56BE4F7C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5DF42AA3-5D99-4803-852B-AD7A15973BAC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8500" y="741500"/>
            <a:ext cx="10775070" cy="490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 err="1"/>
              <a:t>Plaats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je </a:t>
            </a:r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8500" y="1591900"/>
            <a:ext cx="10773500" cy="435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Bullets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38646" y="6149975"/>
            <a:ext cx="433354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2F0CED17-1628-435D-AC10-15962BDF0B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8501" y="5884314"/>
            <a:ext cx="1454912" cy="577166"/>
            <a:chOff x="3424" y="1406"/>
            <a:chExt cx="2304" cy="914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34B6A47B-2FA0-42DA-AB2C-8E5C8038E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2" y="1856"/>
              <a:ext cx="425" cy="464"/>
            </a:xfrm>
            <a:custGeom>
              <a:avLst/>
              <a:gdLst>
                <a:gd name="T0" fmla="*/ 32 w 64"/>
                <a:gd name="T1" fmla="*/ 56 h 69"/>
                <a:gd name="T2" fmla="*/ 46 w 64"/>
                <a:gd name="T3" fmla="*/ 42 h 69"/>
                <a:gd name="T4" fmla="*/ 46 w 64"/>
                <a:gd name="T5" fmla="*/ 0 h 69"/>
                <a:gd name="T6" fmla="*/ 64 w 64"/>
                <a:gd name="T7" fmla="*/ 0 h 69"/>
                <a:gd name="T8" fmla="*/ 64 w 64"/>
                <a:gd name="T9" fmla="*/ 43 h 69"/>
                <a:gd name="T10" fmla="*/ 32 w 64"/>
                <a:gd name="T11" fmla="*/ 69 h 69"/>
                <a:gd name="T12" fmla="*/ 0 w 64"/>
                <a:gd name="T13" fmla="*/ 43 h 69"/>
                <a:gd name="T14" fmla="*/ 0 w 64"/>
                <a:gd name="T15" fmla="*/ 0 h 69"/>
                <a:gd name="T16" fmla="*/ 19 w 64"/>
                <a:gd name="T17" fmla="*/ 0 h 69"/>
                <a:gd name="T18" fmla="*/ 19 w 64"/>
                <a:gd name="T19" fmla="*/ 42 h 69"/>
                <a:gd name="T20" fmla="*/ 32 w 64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9">
                  <a:moveTo>
                    <a:pt x="32" y="56"/>
                  </a:moveTo>
                  <a:cubicBezTo>
                    <a:pt x="41" y="56"/>
                    <a:pt x="46" y="50"/>
                    <a:pt x="46" y="4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61"/>
                    <a:pt x="49" y="69"/>
                    <a:pt x="32" y="69"/>
                  </a:cubicBezTo>
                  <a:cubicBezTo>
                    <a:pt x="15" y="69"/>
                    <a:pt x="0" y="61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50"/>
                    <a:pt x="23" y="56"/>
                    <a:pt x="32" y="5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00E2CD70-8EA1-40B3-BA87-8CBD5C19F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4" y="1856"/>
              <a:ext cx="399" cy="451"/>
            </a:xfrm>
            <a:custGeom>
              <a:avLst/>
              <a:gdLst>
                <a:gd name="T0" fmla="*/ 140 w 399"/>
                <a:gd name="T1" fmla="*/ 451 h 451"/>
                <a:gd name="T2" fmla="*/ 266 w 399"/>
                <a:gd name="T3" fmla="*/ 451 h 451"/>
                <a:gd name="T4" fmla="*/ 266 w 399"/>
                <a:gd name="T5" fmla="*/ 88 h 451"/>
                <a:gd name="T6" fmla="*/ 399 w 399"/>
                <a:gd name="T7" fmla="*/ 88 h 451"/>
                <a:gd name="T8" fmla="*/ 399 w 399"/>
                <a:gd name="T9" fmla="*/ 0 h 451"/>
                <a:gd name="T10" fmla="*/ 0 w 399"/>
                <a:gd name="T11" fmla="*/ 0 h 451"/>
                <a:gd name="T12" fmla="*/ 0 w 399"/>
                <a:gd name="T13" fmla="*/ 88 h 451"/>
                <a:gd name="T14" fmla="*/ 140 w 399"/>
                <a:gd name="T15" fmla="*/ 88 h 451"/>
                <a:gd name="T16" fmla="*/ 140 w 399"/>
                <a:gd name="T17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9" h="451">
                  <a:moveTo>
                    <a:pt x="140" y="451"/>
                  </a:moveTo>
                  <a:lnTo>
                    <a:pt x="266" y="451"/>
                  </a:lnTo>
                  <a:lnTo>
                    <a:pt x="266" y="88"/>
                  </a:lnTo>
                  <a:lnTo>
                    <a:pt x="399" y="88"/>
                  </a:lnTo>
                  <a:lnTo>
                    <a:pt x="399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40" y="88"/>
                  </a:lnTo>
                  <a:lnTo>
                    <a:pt x="140" y="4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779870E-A784-4F59-9FF5-7D8D71292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7" y="1406"/>
              <a:ext cx="452" cy="423"/>
            </a:xfrm>
            <a:custGeom>
              <a:avLst/>
              <a:gdLst>
                <a:gd name="T0" fmla="*/ 52 w 68"/>
                <a:gd name="T1" fmla="*/ 35 h 63"/>
                <a:gd name="T2" fmla="*/ 42 w 68"/>
                <a:gd name="T3" fmla="*/ 29 h 63"/>
                <a:gd name="T4" fmla="*/ 67 w 68"/>
                <a:gd name="T5" fmla="*/ 4 h 63"/>
                <a:gd name="T6" fmla="*/ 67 w 68"/>
                <a:gd name="T7" fmla="*/ 0 h 63"/>
                <a:gd name="T8" fmla="*/ 65 w 68"/>
                <a:gd name="T9" fmla="*/ 3 h 63"/>
                <a:gd name="T10" fmla="*/ 30 w 68"/>
                <a:gd name="T11" fmla="*/ 17 h 63"/>
                <a:gd name="T12" fmla="*/ 5 w 68"/>
                <a:gd name="T13" fmla="*/ 54 h 63"/>
                <a:gd name="T14" fmla="*/ 7 w 68"/>
                <a:gd name="T15" fmla="*/ 59 h 63"/>
                <a:gd name="T16" fmla="*/ 7 w 68"/>
                <a:gd name="T17" fmla="*/ 54 h 63"/>
                <a:gd name="T18" fmla="*/ 29 w 68"/>
                <a:gd name="T19" fmla="*/ 27 h 63"/>
                <a:gd name="T20" fmla="*/ 31 w 68"/>
                <a:gd name="T21" fmla="*/ 25 h 63"/>
                <a:gd name="T22" fmla="*/ 31 w 68"/>
                <a:gd name="T23" fmla="*/ 27 h 63"/>
                <a:gd name="T24" fmla="*/ 24 w 68"/>
                <a:gd name="T25" fmla="*/ 45 h 63"/>
                <a:gd name="T26" fmla="*/ 37 w 68"/>
                <a:gd name="T27" fmla="*/ 42 h 63"/>
                <a:gd name="T28" fmla="*/ 39 w 68"/>
                <a:gd name="T29" fmla="*/ 40 h 63"/>
                <a:gd name="T30" fmla="*/ 39 w 68"/>
                <a:gd name="T31" fmla="*/ 43 h 63"/>
                <a:gd name="T32" fmla="*/ 30 w 68"/>
                <a:gd name="T33" fmla="*/ 60 h 63"/>
                <a:gd name="T34" fmla="*/ 25 w 68"/>
                <a:gd name="T35" fmla="*/ 63 h 63"/>
                <a:gd name="T36" fmla="*/ 28 w 68"/>
                <a:gd name="T37" fmla="*/ 63 h 63"/>
                <a:gd name="T38" fmla="*/ 60 w 68"/>
                <a:gd name="T39" fmla="*/ 32 h 63"/>
                <a:gd name="T40" fmla="*/ 60 w 68"/>
                <a:gd name="T41" fmla="*/ 30 h 63"/>
                <a:gd name="T42" fmla="*/ 58 w 68"/>
                <a:gd name="T43" fmla="*/ 31 h 63"/>
                <a:gd name="T44" fmla="*/ 52 w 68"/>
                <a:gd name="T45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3">
                  <a:moveTo>
                    <a:pt x="52" y="35"/>
                  </a:moveTo>
                  <a:cubicBezTo>
                    <a:pt x="47" y="36"/>
                    <a:pt x="42" y="35"/>
                    <a:pt x="42" y="29"/>
                  </a:cubicBezTo>
                  <a:cubicBezTo>
                    <a:pt x="42" y="20"/>
                    <a:pt x="64" y="12"/>
                    <a:pt x="67" y="4"/>
                  </a:cubicBezTo>
                  <a:cubicBezTo>
                    <a:pt x="68" y="2"/>
                    <a:pt x="68" y="0"/>
                    <a:pt x="67" y="0"/>
                  </a:cubicBezTo>
                  <a:cubicBezTo>
                    <a:pt x="66" y="0"/>
                    <a:pt x="67" y="1"/>
                    <a:pt x="65" y="3"/>
                  </a:cubicBezTo>
                  <a:cubicBezTo>
                    <a:pt x="56" y="12"/>
                    <a:pt x="41" y="12"/>
                    <a:pt x="30" y="17"/>
                  </a:cubicBezTo>
                  <a:cubicBezTo>
                    <a:pt x="22" y="20"/>
                    <a:pt x="0" y="31"/>
                    <a:pt x="5" y="54"/>
                  </a:cubicBezTo>
                  <a:cubicBezTo>
                    <a:pt x="5" y="55"/>
                    <a:pt x="6" y="59"/>
                    <a:pt x="7" y="59"/>
                  </a:cubicBezTo>
                  <a:cubicBezTo>
                    <a:pt x="7" y="59"/>
                    <a:pt x="7" y="57"/>
                    <a:pt x="7" y="54"/>
                  </a:cubicBezTo>
                  <a:cubicBezTo>
                    <a:pt x="7" y="40"/>
                    <a:pt x="24" y="36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6"/>
                    <a:pt x="31" y="26"/>
                    <a:pt x="31" y="27"/>
                  </a:cubicBezTo>
                  <a:cubicBezTo>
                    <a:pt x="29" y="35"/>
                    <a:pt x="21" y="39"/>
                    <a:pt x="24" y="45"/>
                  </a:cubicBezTo>
                  <a:cubicBezTo>
                    <a:pt x="26" y="52"/>
                    <a:pt x="35" y="46"/>
                    <a:pt x="37" y="42"/>
                  </a:cubicBezTo>
                  <a:cubicBezTo>
                    <a:pt x="38" y="41"/>
                    <a:pt x="38" y="40"/>
                    <a:pt x="39" y="40"/>
                  </a:cubicBezTo>
                  <a:cubicBezTo>
                    <a:pt x="39" y="40"/>
                    <a:pt x="39" y="42"/>
                    <a:pt x="39" y="43"/>
                  </a:cubicBezTo>
                  <a:cubicBezTo>
                    <a:pt x="37" y="51"/>
                    <a:pt x="36" y="55"/>
                    <a:pt x="30" y="60"/>
                  </a:cubicBezTo>
                  <a:cubicBezTo>
                    <a:pt x="28" y="61"/>
                    <a:pt x="25" y="62"/>
                    <a:pt x="25" y="63"/>
                  </a:cubicBezTo>
                  <a:cubicBezTo>
                    <a:pt x="25" y="63"/>
                    <a:pt x="27" y="63"/>
                    <a:pt x="28" y="63"/>
                  </a:cubicBezTo>
                  <a:cubicBezTo>
                    <a:pt x="43" y="62"/>
                    <a:pt x="56" y="44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9" y="29"/>
                    <a:pt x="59" y="30"/>
                    <a:pt x="58" y="31"/>
                  </a:cubicBezTo>
                  <a:cubicBezTo>
                    <a:pt x="56" y="32"/>
                    <a:pt x="54" y="34"/>
                    <a:pt x="5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A85F038-FBFD-4BC8-9CD4-A80538630A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2" y="1984"/>
              <a:ext cx="279" cy="336"/>
            </a:xfrm>
            <a:custGeom>
              <a:avLst/>
              <a:gdLst>
                <a:gd name="T0" fmla="*/ 9 w 42"/>
                <a:gd name="T1" fmla="*/ 21 h 50"/>
                <a:gd name="T2" fmla="*/ 21 w 42"/>
                <a:gd name="T3" fmla="*/ 7 h 50"/>
                <a:gd name="T4" fmla="*/ 33 w 42"/>
                <a:gd name="T5" fmla="*/ 21 h 50"/>
                <a:gd name="T6" fmla="*/ 9 w 42"/>
                <a:gd name="T7" fmla="*/ 21 h 50"/>
                <a:gd name="T8" fmla="*/ 42 w 42"/>
                <a:gd name="T9" fmla="*/ 27 h 50"/>
                <a:gd name="T10" fmla="*/ 42 w 42"/>
                <a:gd name="T11" fmla="*/ 22 h 50"/>
                <a:gd name="T12" fmla="*/ 21 w 42"/>
                <a:gd name="T13" fmla="*/ 0 h 50"/>
                <a:gd name="T14" fmla="*/ 0 w 42"/>
                <a:gd name="T15" fmla="*/ 25 h 50"/>
                <a:gd name="T16" fmla="*/ 21 w 42"/>
                <a:gd name="T17" fmla="*/ 50 h 50"/>
                <a:gd name="T18" fmla="*/ 41 w 42"/>
                <a:gd name="T19" fmla="*/ 34 h 50"/>
                <a:gd name="T20" fmla="*/ 32 w 42"/>
                <a:gd name="T21" fmla="*/ 34 h 50"/>
                <a:gd name="T22" fmla="*/ 21 w 42"/>
                <a:gd name="T23" fmla="*/ 43 h 50"/>
                <a:gd name="T24" fmla="*/ 9 w 42"/>
                <a:gd name="T25" fmla="*/ 27 h 50"/>
                <a:gd name="T26" fmla="*/ 42 w 4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0">
                  <a:moveTo>
                    <a:pt x="9" y="21"/>
                  </a:moveTo>
                  <a:cubicBezTo>
                    <a:pt x="9" y="13"/>
                    <a:pt x="13" y="7"/>
                    <a:pt x="21" y="7"/>
                  </a:cubicBezTo>
                  <a:cubicBezTo>
                    <a:pt x="29" y="7"/>
                    <a:pt x="33" y="13"/>
                    <a:pt x="33" y="21"/>
                  </a:cubicBezTo>
                  <a:lnTo>
                    <a:pt x="9" y="21"/>
                  </a:lnTo>
                  <a:close/>
                  <a:moveTo>
                    <a:pt x="42" y="27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9"/>
                    <a:pt x="35" y="0"/>
                    <a:pt x="21" y="0"/>
                  </a:cubicBezTo>
                  <a:cubicBezTo>
                    <a:pt x="7" y="0"/>
                    <a:pt x="0" y="12"/>
                    <a:pt x="0" y="25"/>
                  </a:cubicBezTo>
                  <a:cubicBezTo>
                    <a:pt x="0" y="39"/>
                    <a:pt x="6" y="50"/>
                    <a:pt x="21" y="50"/>
                  </a:cubicBezTo>
                  <a:cubicBezTo>
                    <a:pt x="32" y="50"/>
                    <a:pt x="40" y="44"/>
                    <a:pt x="4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41"/>
                    <a:pt x="28" y="43"/>
                    <a:pt x="21" y="43"/>
                  </a:cubicBezTo>
                  <a:cubicBezTo>
                    <a:pt x="12" y="43"/>
                    <a:pt x="9" y="35"/>
                    <a:pt x="9" y="27"/>
                  </a:cubicBezTo>
                  <a:lnTo>
                    <a:pt x="42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49BF7F82-7C00-477F-B9BE-AAD5A7CC0D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04" y="1856"/>
              <a:ext cx="53" cy="4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79965DE-DC7B-47BA-9EFC-B3617BF30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3" y="1850"/>
              <a:ext cx="200" cy="457"/>
            </a:xfrm>
            <a:custGeom>
              <a:avLst/>
              <a:gdLst>
                <a:gd name="T0" fmla="*/ 18 w 30"/>
                <a:gd name="T1" fmla="*/ 68 h 68"/>
                <a:gd name="T2" fmla="*/ 18 w 30"/>
                <a:gd name="T3" fmla="*/ 28 h 68"/>
                <a:gd name="T4" fmla="*/ 29 w 30"/>
                <a:gd name="T5" fmla="*/ 28 h 68"/>
                <a:gd name="T6" fmla="*/ 29 w 30"/>
                <a:gd name="T7" fmla="*/ 22 h 68"/>
                <a:gd name="T8" fmla="*/ 18 w 30"/>
                <a:gd name="T9" fmla="*/ 22 h 68"/>
                <a:gd name="T10" fmla="*/ 18 w 30"/>
                <a:gd name="T11" fmla="*/ 14 h 68"/>
                <a:gd name="T12" fmla="*/ 26 w 30"/>
                <a:gd name="T13" fmla="*/ 8 h 68"/>
                <a:gd name="T14" fmla="*/ 30 w 30"/>
                <a:gd name="T15" fmla="*/ 8 h 68"/>
                <a:gd name="T16" fmla="*/ 30 w 30"/>
                <a:gd name="T17" fmla="*/ 1 h 68"/>
                <a:gd name="T18" fmla="*/ 24 w 30"/>
                <a:gd name="T19" fmla="*/ 0 h 68"/>
                <a:gd name="T20" fmla="*/ 9 w 30"/>
                <a:gd name="T21" fmla="*/ 13 h 68"/>
                <a:gd name="T22" fmla="*/ 9 w 30"/>
                <a:gd name="T23" fmla="*/ 22 h 68"/>
                <a:gd name="T24" fmla="*/ 0 w 30"/>
                <a:gd name="T25" fmla="*/ 22 h 68"/>
                <a:gd name="T26" fmla="*/ 0 w 30"/>
                <a:gd name="T27" fmla="*/ 28 h 68"/>
                <a:gd name="T28" fmla="*/ 9 w 30"/>
                <a:gd name="T29" fmla="*/ 28 h 68"/>
                <a:gd name="T30" fmla="*/ 9 w 30"/>
                <a:gd name="T31" fmla="*/ 68 h 68"/>
                <a:gd name="T32" fmla="*/ 18 w 30"/>
                <a:gd name="T3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8">
                  <a:moveTo>
                    <a:pt x="18" y="6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"/>
                    <a:pt x="21" y="8"/>
                    <a:pt x="26" y="8"/>
                  </a:cubicBezTo>
                  <a:cubicBezTo>
                    <a:pt x="27" y="8"/>
                    <a:pt x="29" y="8"/>
                    <a:pt x="30" y="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15" y="0"/>
                    <a:pt x="9" y="4"/>
                    <a:pt x="9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68"/>
                    <a:pt x="9" y="68"/>
                    <a:pt x="9" y="68"/>
                  </a:cubicBezTo>
                  <a:lnTo>
                    <a:pt x="18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1FFDAF41-545F-43F4-9E0E-F79FF9D5D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9" y="1910"/>
              <a:ext cx="179" cy="410"/>
            </a:xfrm>
            <a:custGeom>
              <a:avLst/>
              <a:gdLst>
                <a:gd name="T0" fmla="*/ 0 w 27"/>
                <a:gd name="T1" fmla="*/ 13 h 61"/>
                <a:gd name="T2" fmla="*/ 0 w 27"/>
                <a:gd name="T3" fmla="*/ 19 h 61"/>
                <a:gd name="T4" fmla="*/ 8 w 27"/>
                <a:gd name="T5" fmla="*/ 19 h 61"/>
                <a:gd name="T6" fmla="*/ 8 w 27"/>
                <a:gd name="T7" fmla="*/ 49 h 61"/>
                <a:gd name="T8" fmla="*/ 21 w 27"/>
                <a:gd name="T9" fmla="*/ 61 h 61"/>
                <a:gd name="T10" fmla="*/ 27 w 27"/>
                <a:gd name="T11" fmla="*/ 60 h 61"/>
                <a:gd name="T12" fmla="*/ 27 w 27"/>
                <a:gd name="T13" fmla="*/ 53 h 61"/>
                <a:gd name="T14" fmla="*/ 22 w 27"/>
                <a:gd name="T15" fmla="*/ 54 h 61"/>
                <a:gd name="T16" fmla="*/ 17 w 27"/>
                <a:gd name="T17" fmla="*/ 49 h 61"/>
                <a:gd name="T18" fmla="*/ 17 w 27"/>
                <a:gd name="T19" fmla="*/ 19 h 61"/>
                <a:gd name="T20" fmla="*/ 27 w 27"/>
                <a:gd name="T21" fmla="*/ 19 h 61"/>
                <a:gd name="T22" fmla="*/ 27 w 27"/>
                <a:gd name="T23" fmla="*/ 13 h 61"/>
                <a:gd name="T24" fmla="*/ 17 w 27"/>
                <a:gd name="T25" fmla="*/ 13 h 61"/>
                <a:gd name="T26" fmla="*/ 17 w 27"/>
                <a:gd name="T27" fmla="*/ 0 h 61"/>
                <a:gd name="T28" fmla="*/ 8 w 27"/>
                <a:gd name="T29" fmla="*/ 3 h 61"/>
                <a:gd name="T30" fmla="*/ 8 w 27"/>
                <a:gd name="T31" fmla="*/ 13 h 61"/>
                <a:gd name="T32" fmla="*/ 0 w 27"/>
                <a:gd name="T33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61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5"/>
                    <a:pt x="8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4"/>
                    <a:pt x="24" y="54"/>
                    <a:pt x="22" y="54"/>
                  </a:cubicBezTo>
                  <a:cubicBezTo>
                    <a:pt x="19" y="54"/>
                    <a:pt x="17" y="52"/>
                    <a:pt x="17" y="4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489D2E5A-F6CF-4427-B37B-4BF2D646AC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33" y="1856"/>
              <a:ext cx="359" cy="451"/>
            </a:xfrm>
            <a:custGeom>
              <a:avLst/>
              <a:gdLst>
                <a:gd name="T0" fmla="*/ 0 w 54"/>
                <a:gd name="T1" fmla="*/ 67 h 67"/>
                <a:gd name="T2" fmla="*/ 23 w 54"/>
                <a:gd name="T3" fmla="*/ 67 h 67"/>
                <a:gd name="T4" fmla="*/ 54 w 54"/>
                <a:gd name="T5" fmla="*/ 34 h 67"/>
                <a:gd name="T6" fmla="*/ 23 w 54"/>
                <a:gd name="T7" fmla="*/ 0 h 67"/>
                <a:gd name="T8" fmla="*/ 0 w 54"/>
                <a:gd name="T9" fmla="*/ 0 h 67"/>
                <a:gd name="T10" fmla="*/ 0 w 54"/>
                <a:gd name="T11" fmla="*/ 67 h 67"/>
                <a:gd name="T12" fmla="*/ 9 w 54"/>
                <a:gd name="T13" fmla="*/ 8 h 67"/>
                <a:gd name="T14" fmla="*/ 23 w 54"/>
                <a:gd name="T15" fmla="*/ 8 h 67"/>
                <a:gd name="T16" fmla="*/ 45 w 54"/>
                <a:gd name="T17" fmla="*/ 34 h 67"/>
                <a:gd name="T18" fmla="*/ 23 w 54"/>
                <a:gd name="T19" fmla="*/ 59 h 67"/>
                <a:gd name="T20" fmla="*/ 9 w 54"/>
                <a:gd name="T21" fmla="*/ 59 h 67"/>
                <a:gd name="T22" fmla="*/ 9 w 54"/>
                <a:gd name="T2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7">
                  <a:moveTo>
                    <a:pt x="0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51" y="67"/>
                    <a:pt x="54" y="43"/>
                    <a:pt x="54" y="34"/>
                  </a:cubicBezTo>
                  <a:cubicBezTo>
                    <a:pt x="54" y="25"/>
                    <a:pt x="51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7"/>
                  </a:lnTo>
                  <a:close/>
                  <a:moveTo>
                    <a:pt x="9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38" y="8"/>
                    <a:pt x="45" y="20"/>
                    <a:pt x="45" y="34"/>
                  </a:cubicBezTo>
                  <a:cubicBezTo>
                    <a:pt x="45" y="48"/>
                    <a:pt x="38" y="59"/>
                    <a:pt x="23" y="59"/>
                  </a:cubicBezTo>
                  <a:cubicBezTo>
                    <a:pt x="9" y="59"/>
                    <a:pt x="9" y="59"/>
                    <a:pt x="9" y="59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7" r:id="rId3"/>
    <p:sldLayoutId id="2147483690" r:id="rId4"/>
    <p:sldLayoutId id="2147483655" r:id="rId5"/>
    <p:sldLayoutId id="2147483658" r:id="rId6"/>
    <p:sldLayoutId id="2147483689" r:id="rId7"/>
    <p:sldLayoutId id="2147483695" r:id="rId8"/>
    <p:sldLayoutId id="2147483659" r:id="rId9"/>
    <p:sldLayoutId id="2147483660" r:id="rId10"/>
    <p:sldLayoutId id="2147483661" r:id="rId11"/>
    <p:sldLayoutId id="2147483673" r:id="rId12"/>
    <p:sldLayoutId id="2147483693" r:id="rId13"/>
    <p:sldLayoutId id="2147483692" r:id="rId14"/>
    <p:sldLayoutId id="2147483681" r:id="rId15"/>
    <p:sldLayoutId id="2147483663" r:id="rId16"/>
    <p:sldLayoutId id="2147483664" r:id="rId17"/>
    <p:sldLayoutId id="2147483666" r:id="rId18"/>
    <p:sldLayoutId id="2147483667" r:id="rId19"/>
    <p:sldLayoutId id="2147483696" r:id="rId20"/>
    <p:sldLayoutId id="2147483698" r:id="rId21"/>
    <p:sldLayoutId id="2147483699" r:id="rId22"/>
    <p:sldLayoutId id="2147483701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4638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SzPct val="85000"/>
        <a:buFont typeface="Arial" panose="020B0604020202020204" pitchFamily="34" charset="0"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 cap="none" spc="30" baseline="0">
          <a:solidFill>
            <a:schemeClr val="accent1"/>
          </a:solidFill>
          <a:latin typeface="+mj-lt"/>
          <a:ea typeface="+mn-ea"/>
          <a:cs typeface="Calibri" panose="020F0502020204030204" pitchFamily="34" charset="0"/>
        </a:defRPr>
      </a:lvl4pPr>
      <a:lvl5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rabicPeriod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lphaLcPeriod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Wingdings" panose="05000000000000000000" pitchFamily="2" charset="2"/>
        <a:buChar char="§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776" userDrawn="1">
          <p15:clr>
            <a:srgbClr val="5ACBF0"/>
          </p15:clr>
        </p15:guide>
        <p15:guide id="3" orient="horz" pos="1002" userDrawn="1">
          <p15:clr>
            <a:srgbClr val="5ACBF0"/>
          </p15:clr>
        </p15:guide>
        <p15:guide id="4" orient="horz" pos="3748" userDrawn="1">
          <p15:clr>
            <a:srgbClr val="5ACBF0"/>
          </p15:clr>
        </p15:guide>
        <p15:guide id="5" orient="horz" userDrawn="1">
          <p15:clr>
            <a:srgbClr val="F26B43"/>
          </p15:clr>
        </p15:guide>
        <p15:guide id="6" orient="horz" pos="459" userDrawn="1">
          <p15:clr>
            <a:srgbClr val="5ACBF0"/>
          </p15:clr>
        </p15:guide>
        <p15:guide id="7" orient="horz" pos="4320" userDrawn="1">
          <p15:clr>
            <a:srgbClr val="F26B43"/>
          </p15:clr>
        </p15:guide>
        <p15:guide id="8" pos="438" userDrawn="1">
          <p15:clr>
            <a:srgbClr val="5ACBF0"/>
          </p15:clr>
        </p15:guide>
        <p15:guide id="9" userDrawn="1">
          <p15:clr>
            <a:srgbClr val="F26B43"/>
          </p15:clr>
        </p15:guide>
        <p15:guide id="10" pos="7242" userDrawn="1">
          <p15:clr>
            <a:srgbClr val="5ACBF0"/>
          </p15:clr>
        </p15:guide>
        <p15:guide id="11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dvwatres.2019.10344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eslantkering - Foto 1280x640_tcm21-196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1999"/>
            <a:ext cx="12192000" cy="6096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" y="0"/>
            <a:ext cx="12191999" cy="2365757"/>
          </a:xfrm>
          <a:prstGeom prst="rect">
            <a:avLst/>
          </a:prstGeom>
          <a:solidFill>
            <a:srgbClr val="00A6D6"/>
          </a:solidFill>
          <a:ln w="9525" cap="flat" cmpd="sng" algn="ctr">
            <a:solidFill>
              <a:srgbClr val="00A6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 dirty="0"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245367" y="5702070"/>
            <a:ext cx="7711099" cy="106324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Kwakkel</a:t>
            </a:r>
            <a:endParaRPr lang="en-US" sz="1969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Multi-Actor Systems department</a:t>
            </a: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Technology, Policy and Management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EF2C5CE-6C2F-7549-80AF-1FC4EC851EA5}"/>
              </a:ext>
            </a:extLst>
          </p:cNvPr>
          <p:cNvSpPr txBox="1">
            <a:spLocks/>
          </p:cNvSpPr>
          <p:nvPr/>
        </p:nvSpPr>
        <p:spPr bwMode="auto">
          <a:xfrm>
            <a:off x="2042161" y="449303"/>
            <a:ext cx="8575210" cy="10594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3375" kern="0" dirty="0">
                <a:solidFill>
                  <a:schemeClr val="bg1"/>
                </a:solidFill>
              </a:rPr>
              <a:t>Supporting Decision Making under Deep Uncertainty</a:t>
            </a:r>
            <a:endParaRPr lang="en-US" sz="3375" b="0" kern="0" dirty="0">
              <a:solidFill>
                <a:schemeClr val="bg1"/>
              </a:solidFill>
              <a:latin typeface="Arial Hebrew Light"/>
              <a:cs typeface="Arial Hebrew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740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under deep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Decision aiding </a:t>
            </a:r>
            <a:r>
              <a:rPr lang="en-US" sz="1969" dirty="0"/>
              <a:t>– the aim of decision advise is to facilitate learning about a problem and potential courses of action, not to dictate the right solution. This entails a shift from </a:t>
            </a:r>
            <a:r>
              <a:rPr lang="en-US" sz="1969" i="1" dirty="0"/>
              <a:t>a priori </a:t>
            </a:r>
            <a:r>
              <a:rPr lang="en-US" sz="1969" dirty="0"/>
              <a:t>to </a:t>
            </a:r>
            <a:r>
              <a:rPr lang="en-US" sz="1969" i="1" dirty="0"/>
              <a:t>a posterior</a:t>
            </a:r>
            <a:r>
              <a:rPr lang="en-US" sz="1969" dirty="0"/>
              <a:t>i decision analysis. 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Adaptive planning </a:t>
            </a:r>
            <a:r>
              <a:rPr lang="en-US" sz="1969" dirty="0"/>
              <a:t>– plans should be designed from the outset to be adapted over time in response to how the future is unfolding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Exploratory scenario thinking</a:t>
            </a:r>
            <a:r>
              <a:rPr lang="en-US" sz="1969" dirty="0"/>
              <a:t>– the future is uncertain and cannot be probabilistically constrained, we need systematic what-if analysis of the future which serves as a test bed for candidate strategies</a:t>
            </a:r>
          </a:p>
          <a:p>
            <a:pPr marL="386060" lvl="1"/>
            <a:endParaRPr lang="en-US" sz="1969" dirty="0"/>
          </a:p>
        </p:txBody>
      </p:sp>
    </p:spTree>
    <p:extLst>
      <p:ext uri="{BB962C8B-B14F-4D97-AF65-F5344CB8AC3E}">
        <p14:creationId xmlns:p14="http://schemas.microsoft.com/office/powerpoint/2010/main" val="399953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Aiding decision making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76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3C1A0-8BEF-F710-38E9-079D0C42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99619"/>
            <a:ext cx="10775070" cy="490400"/>
          </a:xfrm>
        </p:spPr>
        <p:txBody>
          <a:bodyPr/>
          <a:lstStyle/>
          <a:p>
            <a:r>
              <a:rPr lang="en-NL" dirty="0"/>
              <a:t>What is the role of models in decision making?</a:t>
            </a:r>
            <a:br>
              <a:rPr lang="en-NL" dirty="0"/>
            </a:b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2919A33B-D3DD-9C04-3221-035038DE0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D1AC-5B2B-AFC7-5A83-2DE98EF3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BE8F0C9-D75C-285F-C859-42AB0B52E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6" y="981516"/>
            <a:ext cx="3794554" cy="557723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F5B6F-BC92-BBD5-AED5-51F60A77D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70" y="981516"/>
            <a:ext cx="6850154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90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Adaptive planning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0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524000" y="1960713"/>
            <a:ext cx="9144000" cy="415171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3" tIns="32141" rIns="64283" bIns="32141" numCol="1" rtlCol="0" anchor="t" anchorCtr="0" compatLnSpc="1">
            <a:prstTxWarp prst="textNoShape">
              <a:avLst/>
            </a:prstTxWarp>
          </a:bodyPr>
          <a:lstStyle/>
          <a:p>
            <a:pPr defTabSz="642816" eaLnBrk="0" hangingPunct="0"/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 pathways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698500" y="1722201"/>
            <a:ext cx="8837572" cy="3766889"/>
            <a:chOff x="204789" y="2032341"/>
            <a:chExt cx="8837572" cy="3766889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H="1">
              <a:off x="4819630" y="2476841"/>
              <a:ext cx="1163632" cy="0"/>
            </a:xfrm>
            <a:prstGeom prst="line">
              <a:avLst/>
            </a:prstGeom>
            <a:noFill/>
            <a:ln w="71438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2401879" y="2202203"/>
              <a:ext cx="0" cy="1333502"/>
            </a:xfrm>
            <a:prstGeom prst="line">
              <a:avLst/>
            </a:prstGeom>
            <a:noFill/>
            <a:ln w="71438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1071560" y="2773704"/>
              <a:ext cx="493710" cy="3175"/>
            </a:xfrm>
            <a:prstGeom prst="line">
              <a:avLst/>
            </a:prstGeom>
            <a:noFill/>
            <a:ln w="71438" cap="rnd">
              <a:solidFill>
                <a:srgbClr val="7373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1500183" y="2110128"/>
              <a:ext cx="0" cy="1335090"/>
            </a:xfrm>
            <a:prstGeom prst="line">
              <a:avLst/>
            </a:prstGeom>
            <a:noFill/>
            <a:ln w="71438" cap="rnd">
              <a:solidFill>
                <a:srgbClr val="7373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1512883" y="2110128"/>
              <a:ext cx="4457680" cy="0"/>
            </a:xfrm>
            <a:prstGeom prst="line">
              <a:avLst/>
            </a:prstGeom>
            <a:noFill/>
            <a:ln w="714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>
              <a:off x="1577970" y="2451441"/>
              <a:ext cx="915983" cy="0"/>
            </a:xfrm>
            <a:prstGeom prst="line">
              <a:avLst/>
            </a:prstGeom>
            <a:noFill/>
            <a:ln w="71438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1512883" y="3170580"/>
              <a:ext cx="3386122" cy="0"/>
            </a:xfrm>
            <a:prstGeom prst="line">
              <a:avLst/>
            </a:prstGeom>
            <a:noFill/>
            <a:ln w="71438" cap="rnd">
              <a:solidFill>
                <a:srgbClr val="00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1512883" y="3535706"/>
              <a:ext cx="4444980" cy="0"/>
            </a:xfrm>
            <a:prstGeom prst="line">
              <a:avLst/>
            </a:prstGeom>
            <a:noFill/>
            <a:ln w="71438" cap="rnd">
              <a:solidFill>
                <a:srgbClr val="006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810106" y="2441916"/>
              <a:ext cx="1209670" cy="71438"/>
            </a:xfrm>
            <a:custGeom>
              <a:avLst/>
              <a:gdLst>
                <a:gd name="T0" fmla="*/ 1436 w 1480"/>
                <a:gd name="T1" fmla="*/ 87 h 87"/>
                <a:gd name="T2" fmla="*/ 1349 w 1480"/>
                <a:gd name="T3" fmla="*/ 87 h 87"/>
                <a:gd name="T4" fmla="*/ 1306 w 1480"/>
                <a:gd name="T5" fmla="*/ 43 h 87"/>
                <a:gd name="T6" fmla="*/ 1349 w 1480"/>
                <a:gd name="T7" fmla="*/ 0 h 87"/>
                <a:gd name="T8" fmla="*/ 1436 w 1480"/>
                <a:gd name="T9" fmla="*/ 0 h 87"/>
                <a:gd name="T10" fmla="*/ 1480 w 1480"/>
                <a:gd name="T11" fmla="*/ 43 h 87"/>
                <a:gd name="T12" fmla="*/ 1436 w 1480"/>
                <a:gd name="T13" fmla="*/ 87 h 87"/>
                <a:gd name="T14" fmla="*/ 1175 w 1480"/>
                <a:gd name="T15" fmla="*/ 87 h 87"/>
                <a:gd name="T16" fmla="*/ 1088 w 1480"/>
                <a:gd name="T17" fmla="*/ 87 h 87"/>
                <a:gd name="T18" fmla="*/ 1045 w 1480"/>
                <a:gd name="T19" fmla="*/ 43 h 87"/>
                <a:gd name="T20" fmla="*/ 1088 w 1480"/>
                <a:gd name="T21" fmla="*/ 0 h 87"/>
                <a:gd name="T22" fmla="*/ 1175 w 1480"/>
                <a:gd name="T23" fmla="*/ 0 h 87"/>
                <a:gd name="T24" fmla="*/ 1219 w 1480"/>
                <a:gd name="T25" fmla="*/ 43 h 87"/>
                <a:gd name="T26" fmla="*/ 1175 w 1480"/>
                <a:gd name="T27" fmla="*/ 87 h 87"/>
                <a:gd name="T28" fmla="*/ 914 w 1480"/>
                <a:gd name="T29" fmla="*/ 87 h 87"/>
                <a:gd name="T30" fmla="*/ 827 w 1480"/>
                <a:gd name="T31" fmla="*/ 87 h 87"/>
                <a:gd name="T32" fmla="*/ 784 w 1480"/>
                <a:gd name="T33" fmla="*/ 43 h 87"/>
                <a:gd name="T34" fmla="*/ 827 w 1480"/>
                <a:gd name="T35" fmla="*/ 0 h 87"/>
                <a:gd name="T36" fmla="*/ 914 w 1480"/>
                <a:gd name="T37" fmla="*/ 0 h 87"/>
                <a:gd name="T38" fmla="*/ 958 w 1480"/>
                <a:gd name="T39" fmla="*/ 43 h 87"/>
                <a:gd name="T40" fmla="*/ 914 w 1480"/>
                <a:gd name="T41" fmla="*/ 87 h 87"/>
                <a:gd name="T42" fmla="*/ 653 w 1480"/>
                <a:gd name="T43" fmla="*/ 87 h 87"/>
                <a:gd name="T44" fmla="*/ 566 w 1480"/>
                <a:gd name="T45" fmla="*/ 87 h 87"/>
                <a:gd name="T46" fmla="*/ 523 w 1480"/>
                <a:gd name="T47" fmla="*/ 43 h 87"/>
                <a:gd name="T48" fmla="*/ 566 w 1480"/>
                <a:gd name="T49" fmla="*/ 0 h 87"/>
                <a:gd name="T50" fmla="*/ 653 w 1480"/>
                <a:gd name="T51" fmla="*/ 0 h 87"/>
                <a:gd name="T52" fmla="*/ 697 w 1480"/>
                <a:gd name="T53" fmla="*/ 43 h 87"/>
                <a:gd name="T54" fmla="*/ 653 w 1480"/>
                <a:gd name="T55" fmla="*/ 87 h 87"/>
                <a:gd name="T56" fmla="*/ 392 w 1480"/>
                <a:gd name="T57" fmla="*/ 87 h 87"/>
                <a:gd name="T58" fmla="*/ 305 w 1480"/>
                <a:gd name="T59" fmla="*/ 87 h 87"/>
                <a:gd name="T60" fmla="*/ 261 w 1480"/>
                <a:gd name="T61" fmla="*/ 43 h 87"/>
                <a:gd name="T62" fmla="*/ 305 w 1480"/>
                <a:gd name="T63" fmla="*/ 0 h 87"/>
                <a:gd name="T64" fmla="*/ 392 w 1480"/>
                <a:gd name="T65" fmla="*/ 0 h 87"/>
                <a:gd name="T66" fmla="*/ 436 w 1480"/>
                <a:gd name="T67" fmla="*/ 43 h 87"/>
                <a:gd name="T68" fmla="*/ 392 w 1480"/>
                <a:gd name="T69" fmla="*/ 87 h 87"/>
                <a:gd name="T70" fmla="*/ 131 w 1480"/>
                <a:gd name="T71" fmla="*/ 87 h 87"/>
                <a:gd name="T72" fmla="*/ 44 w 1480"/>
                <a:gd name="T73" fmla="*/ 87 h 87"/>
                <a:gd name="T74" fmla="*/ 0 w 1480"/>
                <a:gd name="T75" fmla="*/ 43 h 87"/>
                <a:gd name="T76" fmla="*/ 44 w 1480"/>
                <a:gd name="T77" fmla="*/ 0 h 87"/>
                <a:gd name="T78" fmla="*/ 131 w 1480"/>
                <a:gd name="T79" fmla="*/ 0 h 87"/>
                <a:gd name="T80" fmla="*/ 174 w 1480"/>
                <a:gd name="T81" fmla="*/ 43 h 87"/>
                <a:gd name="T82" fmla="*/ 131 w 1480"/>
                <a:gd name="T8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80" h="87">
                  <a:moveTo>
                    <a:pt x="1436" y="87"/>
                  </a:moveTo>
                  <a:lnTo>
                    <a:pt x="1349" y="87"/>
                  </a:lnTo>
                  <a:cubicBezTo>
                    <a:pt x="1325" y="87"/>
                    <a:pt x="1306" y="68"/>
                    <a:pt x="1306" y="43"/>
                  </a:cubicBezTo>
                  <a:cubicBezTo>
                    <a:pt x="1306" y="19"/>
                    <a:pt x="1325" y="0"/>
                    <a:pt x="1349" y="0"/>
                  </a:cubicBezTo>
                  <a:lnTo>
                    <a:pt x="1436" y="0"/>
                  </a:lnTo>
                  <a:cubicBezTo>
                    <a:pt x="1461" y="0"/>
                    <a:pt x="1480" y="19"/>
                    <a:pt x="1480" y="43"/>
                  </a:cubicBezTo>
                  <a:cubicBezTo>
                    <a:pt x="1480" y="68"/>
                    <a:pt x="1461" y="87"/>
                    <a:pt x="1436" y="87"/>
                  </a:cubicBezTo>
                  <a:close/>
                  <a:moveTo>
                    <a:pt x="1175" y="87"/>
                  </a:moveTo>
                  <a:lnTo>
                    <a:pt x="1088" y="87"/>
                  </a:lnTo>
                  <a:cubicBezTo>
                    <a:pt x="1064" y="87"/>
                    <a:pt x="1045" y="68"/>
                    <a:pt x="1045" y="43"/>
                  </a:cubicBezTo>
                  <a:cubicBezTo>
                    <a:pt x="1045" y="19"/>
                    <a:pt x="1064" y="0"/>
                    <a:pt x="1088" y="0"/>
                  </a:cubicBezTo>
                  <a:lnTo>
                    <a:pt x="1175" y="0"/>
                  </a:lnTo>
                  <a:cubicBezTo>
                    <a:pt x="1199" y="0"/>
                    <a:pt x="1219" y="19"/>
                    <a:pt x="1219" y="43"/>
                  </a:cubicBezTo>
                  <a:cubicBezTo>
                    <a:pt x="1219" y="68"/>
                    <a:pt x="1199" y="87"/>
                    <a:pt x="1175" y="87"/>
                  </a:cubicBezTo>
                  <a:close/>
                  <a:moveTo>
                    <a:pt x="914" y="87"/>
                  </a:moveTo>
                  <a:lnTo>
                    <a:pt x="827" y="87"/>
                  </a:lnTo>
                  <a:cubicBezTo>
                    <a:pt x="803" y="87"/>
                    <a:pt x="784" y="68"/>
                    <a:pt x="784" y="43"/>
                  </a:cubicBezTo>
                  <a:cubicBezTo>
                    <a:pt x="784" y="19"/>
                    <a:pt x="803" y="0"/>
                    <a:pt x="827" y="0"/>
                  </a:cubicBezTo>
                  <a:lnTo>
                    <a:pt x="914" y="0"/>
                  </a:lnTo>
                  <a:cubicBezTo>
                    <a:pt x="938" y="0"/>
                    <a:pt x="958" y="19"/>
                    <a:pt x="958" y="43"/>
                  </a:cubicBezTo>
                  <a:cubicBezTo>
                    <a:pt x="958" y="68"/>
                    <a:pt x="938" y="87"/>
                    <a:pt x="914" y="87"/>
                  </a:cubicBezTo>
                  <a:close/>
                  <a:moveTo>
                    <a:pt x="653" y="87"/>
                  </a:moveTo>
                  <a:lnTo>
                    <a:pt x="566" y="87"/>
                  </a:lnTo>
                  <a:cubicBezTo>
                    <a:pt x="542" y="87"/>
                    <a:pt x="523" y="68"/>
                    <a:pt x="523" y="43"/>
                  </a:cubicBezTo>
                  <a:cubicBezTo>
                    <a:pt x="523" y="19"/>
                    <a:pt x="542" y="0"/>
                    <a:pt x="566" y="0"/>
                  </a:cubicBezTo>
                  <a:lnTo>
                    <a:pt x="653" y="0"/>
                  </a:lnTo>
                  <a:cubicBezTo>
                    <a:pt x="677" y="0"/>
                    <a:pt x="697" y="19"/>
                    <a:pt x="697" y="43"/>
                  </a:cubicBezTo>
                  <a:cubicBezTo>
                    <a:pt x="697" y="68"/>
                    <a:pt x="677" y="87"/>
                    <a:pt x="653" y="87"/>
                  </a:cubicBezTo>
                  <a:close/>
                  <a:moveTo>
                    <a:pt x="392" y="87"/>
                  </a:moveTo>
                  <a:lnTo>
                    <a:pt x="305" y="87"/>
                  </a:lnTo>
                  <a:cubicBezTo>
                    <a:pt x="281" y="87"/>
                    <a:pt x="261" y="68"/>
                    <a:pt x="261" y="43"/>
                  </a:cubicBezTo>
                  <a:cubicBezTo>
                    <a:pt x="261" y="19"/>
                    <a:pt x="281" y="0"/>
                    <a:pt x="305" y="0"/>
                  </a:cubicBezTo>
                  <a:lnTo>
                    <a:pt x="392" y="0"/>
                  </a:lnTo>
                  <a:cubicBezTo>
                    <a:pt x="416" y="0"/>
                    <a:pt x="436" y="19"/>
                    <a:pt x="436" y="43"/>
                  </a:cubicBezTo>
                  <a:cubicBezTo>
                    <a:pt x="436" y="68"/>
                    <a:pt x="416" y="87"/>
                    <a:pt x="392" y="87"/>
                  </a:cubicBezTo>
                  <a:close/>
                  <a:moveTo>
                    <a:pt x="131" y="87"/>
                  </a:moveTo>
                  <a:lnTo>
                    <a:pt x="44" y="87"/>
                  </a:lnTo>
                  <a:cubicBezTo>
                    <a:pt x="20" y="87"/>
                    <a:pt x="0" y="68"/>
                    <a:pt x="0" y="43"/>
                  </a:cubicBezTo>
                  <a:cubicBezTo>
                    <a:pt x="0" y="19"/>
                    <a:pt x="20" y="0"/>
                    <a:pt x="44" y="0"/>
                  </a:cubicBezTo>
                  <a:lnTo>
                    <a:pt x="131" y="0"/>
                  </a:lnTo>
                  <a:cubicBezTo>
                    <a:pt x="155" y="0"/>
                    <a:pt x="174" y="19"/>
                    <a:pt x="174" y="43"/>
                  </a:cubicBezTo>
                  <a:cubicBezTo>
                    <a:pt x="174" y="68"/>
                    <a:pt x="155" y="87"/>
                    <a:pt x="131" y="87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solidFill>
                <a:srgbClr val="FFC000"/>
              </a:solidFill>
              <a:prstDash val="solid"/>
              <a:bevel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4819630" y="2202203"/>
              <a:ext cx="0" cy="1268415"/>
            </a:xfrm>
            <a:prstGeom prst="line">
              <a:avLst/>
            </a:prstGeom>
            <a:noFill/>
            <a:ln w="71438" cap="rnd">
              <a:solidFill>
                <a:srgbClr val="00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749781" y="2402229"/>
              <a:ext cx="149224" cy="147638"/>
              <a:chOff x="4749781" y="2402229"/>
              <a:chExt cx="149224" cy="147638"/>
            </a:xfrm>
          </p:grpSpPr>
          <p:sp>
            <p:nvSpPr>
              <p:cNvPr id="16" name="Oval 17"/>
              <p:cNvSpPr>
                <a:spLocks noChangeArrowheads="1"/>
              </p:cNvSpPr>
              <p:nvPr/>
            </p:nvSpPr>
            <p:spPr bwMode="auto">
              <a:xfrm>
                <a:off x="4749781" y="2402229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17" name="Oval 18"/>
              <p:cNvSpPr>
                <a:spLocks noChangeArrowheads="1"/>
              </p:cNvSpPr>
              <p:nvPr/>
            </p:nvSpPr>
            <p:spPr bwMode="auto">
              <a:xfrm>
                <a:off x="4749781" y="2402229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743431" y="3475380"/>
              <a:ext cx="147637" cy="147638"/>
              <a:chOff x="4743431" y="3475380"/>
              <a:chExt cx="147637" cy="147638"/>
            </a:xfrm>
          </p:grpSpPr>
          <p:sp>
            <p:nvSpPr>
              <p:cNvPr id="19" name="Oval 19"/>
              <p:cNvSpPr>
                <a:spLocks noChangeArrowheads="1"/>
              </p:cNvSpPr>
              <p:nvPr/>
            </p:nvSpPr>
            <p:spPr bwMode="auto">
              <a:xfrm>
                <a:off x="4743431" y="347538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4743431" y="3475380"/>
                <a:ext cx="147637" cy="147638"/>
              </a:xfrm>
              <a:custGeom>
                <a:avLst/>
                <a:gdLst>
                  <a:gd name="T0" fmla="*/ 93 w 93"/>
                  <a:gd name="T1" fmla="*/ 46 h 93"/>
                  <a:gd name="T2" fmla="*/ 47 w 93"/>
                  <a:gd name="T3" fmla="*/ 0 h 93"/>
                  <a:gd name="T4" fmla="*/ 0 w 93"/>
                  <a:gd name="T5" fmla="*/ 46 h 93"/>
                  <a:gd name="T6" fmla="*/ 47 w 93"/>
                  <a:gd name="T7" fmla="*/ 93 h 93"/>
                  <a:gd name="T8" fmla="*/ 93 w 93"/>
                  <a:gd name="T9" fmla="*/ 4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93">
                    <a:moveTo>
                      <a:pt x="93" y="46"/>
                    </a:moveTo>
                    <a:cubicBezTo>
                      <a:pt x="93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3"/>
                      <a:pt x="21" y="93"/>
                      <a:pt x="47" y="93"/>
                    </a:cubicBezTo>
                    <a:cubicBezTo>
                      <a:pt x="73" y="93"/>
                      <a:pt x="93" y="73"/>
                      <a:pt x="93" y="46"/>
                    </a:cubicBezTo>
                  </a:path>
                </a:pathLst>
              </a:cu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54543" y="2051391"/>
              <a:ext cx="149224" cy="149225"/>
              <a:chOff x="4754543" y="2051391"/>
              <a:chExt cx="149224" cy="149225"/>
            </a:xfrm>
          </p:grpSpPr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4754543" y="2051391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4754543" y="2051391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335204" y="3075330"/>
              <a:ext cx="147637" cy="147638"/>
              <a:chOff x="2335204" y="3075330"/>
              <a:chExt cx="147637" cy="147638"/>
            </a:xfrm>
          </p:grpSpPr>
          <p:sp>
            <p:nvSpPr>
              <p:cNvPr id="25" name="Oval 23"/>
              <p:cNvSpPr>
                <a:spLocks noChangeArrowheads="1"/>
              </p:cNvSpPr>
              <p:nvPr/>
            </p:nvSpPr>
            <p:spPr bwMode="auto">
              <a:xfrm>
                <a:off x="2335204" y="307533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6" name="Oval 24"/>
              <p:cNvSpPr>
                <a:spLocks noChangeArrowheads="1"/>
              </p:cNvSpPr>
              <p:nvPr/>
            </p:nvSpPr>
            <p:spPr bwMode="auto">
              <a:xfrm>
                <a:off x="2335204" y="3075330"/>
                <a:ext cx="147637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335204" y="3456330"/>
              <a:ext cx="147637" cy="147638"/>
              <a:chOff x="2335204" y="3456330"/>
              <a:chExt cx="147637" cy="147638"/>
            </a:xfrm>
          </p:grpSpPr>
          <p:sp>
            <p:nvSpPr>
              <p:cNvPr id="28" name="Oval 25"/>
              <p:cNvSpPr>
                <a:spLocks noChangeArrowheads="1"/>
              </p:cNvSpPr>
              <p:nvPr/>
            </p:nvSpPr>
            <p:spPr bwMode="auto">
              <a:xfrm>
                <a:off x="2335204" y="345633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9" name="Oval 26"/>
              <p:cNvSpPr>
                <a:spLocks noChangeArrowheads="1"/>
              </p:cNvSpPr>
              <p:nvPr/>
            </p:nvSpPr>
            <p:spPr bwMode="auto">
              <a:xfrm>
                <a:off x="2335204" y="3456330"/>
                <a:ext cx="147637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330442" y="2060916"/>
              <a:ext cx="147637" cy="149225"/>
              <a:chOff x="2330442" y="2060916"/>
              <a:chExt cx="147637" cy="149225"/>
            </a:xfrm>
          </p:grpSpPr>
          <p:sp>
            <p:nvSpPr>
              <p:cNvPr id="31" name="Oval 27"/>
              <p:cNvSpPr>
                <a:spLocks noChangeArrowheads="1"/>
              </p:cNvSpPr>
              <p:nvPr/>
            </p:nvSpPr>
            <p:spPr bwMode="auto">
              <a:xfrm>
                <a:off x="2330442" y="2060916"/>
                <a:ext cx="147637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32" name="Oval 28"/>
              <p:cNvSpPr>
                <a:spLocks noChangeArrowheads="1"/>
              </p:cNvSpPr>
              <p:nvPr/>
            </p:nvSpPr>
            <p:spPr bwMode="auto">
              <a:xfrm>
                <a:off x="2330442" y="2060916"/>
                <a:ext cx="147637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219076" y="2619717"/>
              <a:ext cx="839076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0000"/>
                  </a:solidFill>
                  <a:latin typeface="Calibri" pitchFamily="34" charset="0"/>
                </a:rPr>
                <a:t>Current </a:t>
              </a:r>
              <a:endParaRPr lang="en-US" altLang="en-US" sz="3234" dirty="0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219076" y="2829267"/>
              <a:ext cx="90172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0000"/>
                  </a:solidFill>
                  <a:latin typeface="Calibri" pitchFamily="34" charset="0"/>
                </a:rPr>
                <a:t>situation</a:t>
              </a:r>
              <a:endParaRPr lang="en-US" altLang="en-US" sz="3234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04789" y="2032341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000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984248" y="2032341"/>
              <a:ext cx="145874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0000"/>
                  </a:solidFill>
                  <a:latin typeface="Calibri" pitchFamily="34" charset="0"/>
                </a:rPr>
                <a:t>A</a:t>
              </a:r>
              <a:endParaRPr lang="en-US" altLang="en-US" sz="3234" dirty="0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204789" y="2345079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C00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984248" y="2345079"/>
              <a:ext cx="137858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FFC000"/>
                  </a:solidFill>
                  <a:latin typeface="Calibri" pitchFamily="34" charset="0"/>
                </a:rPr>
                <a:t>B</a:t>
              </a:r>
              <a:endParaRPr lang="en-US" altLang="en-US" sz="3234"/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204789" y="3116605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B050"/>
                  </a:solidFill>
                  <a:latin typeface="Calibri" pitchFamily="34" charset="0"/>
                </a:rPr>
                <a:t>Action</a:t>
              </a:r>
              <a:endParaRPr lang="en-US" altLang="en-US" sz="3234"/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984248" y="3116605"/>
              <a:ext cx="13465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B050"/>
                  </a:solidFill>
                  <a:latin typeface="Calibri" pitchFamily="34" charset="0"/>
                </a:rPr>
                <a:t>C</a:t>
              </a:r>
              <a:endParaRPr lang="en-US" altLang="en-US" sz="3234"/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204789" y="3430930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70C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42" name="Rectangle 38"/>
            <p:cNvSpPr>
              <a:spLocks noChangeArrowheads="1"/>
            </p:cNvSpPr>
            <p:nvPr/>
          </p:nvSpPr>
          <p:spPr bwMode="auto">
            <a:xfrm>
              <a:off x="971548" y="3430930"/>
              <a:ext cx="15549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70C0"/>
                  </a:solidFill>
                  <a:latin typeface="Calibri" pitchFamily="34" charset="0"/>
                </a:rPr>
                <a:t>D</a:t>
              </a:r>
              <a:endParaRPr lang="en-US" altLang="en-US" sz="3234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417633" y="3073742"/>
              <a:ext cx="149224" cy="149225"/>
              <a:chOff x="1417633" y="3073742"/>
              <a:chExt cx="149224" cy="149225"/>
            </a:xfrm>
          </p:grpSpPr>
          <p:sp>
            <p:nvSpPr>
              <p:cNvPr id="44" name="Oval 39"/>
              <p:cNvSpPr>
                <a:spLocks noChangeArrowheads="1"/>
              </p:cNvSpPr>
              <p:nvPr/>
            </p:nvSpPr>
            <p:spPr bwMode="auto">
              <a:xfrm>
                <a:off x="1417633" y="3073742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45" name="Oval 40"/>
              <p:cNvSpPr>
                <a:spLocks noChangeArrowheads="1"/>
              </p:cNvSpPr>
              <p:nvPr/>
            </p:nvSpPr>
            <p:spPr bwMode="auto">
              <a:xfrm>
                <a:off x="1417633" y="3073742"/>
                <a:ext cx="149224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417633" y="3454743"/>
              <a:ext cx="149224" cy="147638"/>
              <a:chOff x="1417633" y="3454743"/>
              <a:chExt cx="149224" cy="147638"/>
            </a:xfrm>
          </p:grpSpPr>
          <p:sp>
            <p:nvSpPr>
              <p:cNvPr id="47" name="Oval 41"/>
              <p:cNvSpPr>
                <a:spLocks noChangeArrowheads="1"/>
              </p:cNvSpPr>
              <p:nvPr/>
            </p:nvSpPr>
            <p:spPr bwMode="auto">
              <a:xfrm>
                <a:off x="1417633" y="3454743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48" name="Oval 42"/>
              <p:cNvSpPr>
                <a:spLocks noChangeArrowheads="1"/>
              </p:cNvSpPr>
              <p:nvPr/>
            </p:nvSpPr>
            <p:spPr bwMode="auto">
              <a:xfrm>
                <a:off x="1417633" y="3454743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428746" y="2059328"/>
              <a:ext cx="149224" cy="149225"/>
              <a:chOff x="1428746" y="2059328"/>
              <a:chExt cx="149224" cy="149225"/>
            </a:xfrm>
          </p:grpSpPr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1428746" y="2059328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1428746" y="2059328"/>
                <a:ext cx="149224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427158" y="2376829"/>
              <a:ext cx="149224" cy="147638"/>
              <a:chOff x="1427158" y="2376829"/>
              <a:chExt cx="149224" cy="147638"/>
            </a:xfrm>
          </p:grpSpPr>
          <p:sp>
            <p:nvSpPr>
              <p:cNvPr id="53" name="Oval 45"/>
              <p:cNvSpPr>
                <a:spLocks noChangeArrowheads="1"/>
              </p:cNvSpPr>
              <p:nvPr/>
            </p:nvSpPr>
            <p:spPr bwMode="auto">
              <a:xfrm>
                <a:off x="1427158" y="2376829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54" name="Oval 46"/>
              <p:cNvSpPr>
                <a:spLocks noChangeArrowheads="1"/>
              </p:cNvSpPr>
              <p:nvPr/>
            </p:nvSpPr>
            <p:spPr bwMode="auto">
              <a:xfrm>
                <a:off x="1427158" y="2376829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1590670" y="2711792"/>
              <a:ext cx="0" cy="117475"/>
            </a:xfrm>
            <a:custGeom>
              <a:avLst/>
              <a:gdLst>
                <a:gd name="T0" fmla="*/ 74 h 74"/>
                <a:gd name="T1" fmla="*/ 0 h 74"/>
                <a:gd name="T2" fmla="*/ 74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506653" y="2384766"/>
              <a:ext cx="0" cy="117475"/>
            </a:xfrm>
            <a:custGeom>
              <a:avLst/>
              <a:gdLst>
                <a:gd name="T0" fmla="*/ 74 h 74"/>
                <a:gd name="T1" fmla="*/ 0 h 74"/>
                <a:gd name="T2" fmla="*/ 74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333376" y="5127971"/>
              <a:ext cx="155574" cy="1555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333376" y="5127971"/>
              <a:ext cx="155574" cy="155575"/>
            </a:xfrm>
            <a:custGeom>
              <a:avLst/>
              <a:gdLst>
                <a:gd name="T0" fmla="*/ 98 w 98"/>
                <a:gd name="T1" fmla="*/ 48 h 98"/>
                <a:gd name="T2" fmla="*/ 49 w 98"/>
                <a:gd name="T3" fmla="*/ 0 h 98"/>
                <a:gd name="T4" fmla="*/ 0 w 98"/>
                <a:gd name="T5" fmla="*/ 48 h 98"/>
                <a:gd name="T6" fmla="*/ 49 w 98"/>
                <a:gd name="T7" fmla="*/ 98 h 98"/>
                <a:gd name="T8" fmla="*/ 98 w 98"/>
                <a:gd name="T9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48"/>
                  </a:move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6" y="98"/>
                    <a:pt x="98" y="76"/>
                    <a:pt x="98" y="48"/>
                  </a:cubicBezTo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9" name="Line 51"/>
            <p:cNvSpPr>
              <a:spLocks noChangeShapeType="1"/>
            </p:cNvSpPr>
            <p:nvPr/>
          </p:nvSpPr>
          <p:spPr bwMode="auto">
            <a:xfrm flipH="1">
              <a:off x="296863" y="5707409"/>
              <a:ext cx="327024" cy="0"/>
            </a:xfrm>
            <a:prstGeom prst="line">
              <a:avLst/>
            </a:prstGeom>
            <a:noFill/>
            <a:ln w="714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401638" y="5393084"/>
              <a:ext cx="0" cy="130175"/>
            </a:xfrm>
            <a:custGeom>
              <a:avLst/>
              <a:gdLst>
                <a:gd name="T0" fmla="*/ 82 h 82"/>
                <a:gd name="T1" fmla="*/ 0 h 82"/>
                <a:gd name="T2" fmla="*/ 82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0"/>
                  </a:lnTo>
                  <a:lnTo>
                    <a:pt x="0" y="82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11223" y="5116858"/>
              <a:ext cx="148758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Transfer station to new </a:t>
              </a:r>
              <a:endParaRPr lang="en-US" altLang="en-US" sz="1828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2441566" y="5116858"/>
              <a:ext cx="36388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</a:t>
              </a:r>
              <a:endParaRPr lang="en-US" altLang="en-US" sz="1828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2846377" y="5116858"/>
              <a:ext cx="384721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action</a:t>
              </a:r>
              <a:endParaRPr lang="en-US" altLang="en-US" sz="1828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898523" y="5378796"/>
              <a:ext cx="181940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Adaptation Tipping Point of a</a:t>
              </a:r>
              <a:endParaRPr lang="en-US" altLang="en-US" sz="1828"/>
            </a:p>
          </p:txBody>
        </p:sp>
        <p:sp>
          <p:nvSpPr>
            <p:cNvPr id="65" name="Rectangle 57"/>
            <p:cNvSpPr>
              <a:spLocks noChangeArrowheads="1"/>
            </p:cNvSpPr>
            <p:nvPr/>
          </p:nvSpPr>
          <p:spPr bwMode="auto">
            <a:xfrm>
              <a:off x="2793990" y="5378796"/>
              <a:ext cx="78386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 action</a:t>
              </a:r>
              <a:endParaRPr lang="en-US" altLang="en-US" sz="1828"/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3630598" y="537879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(</a:t>
              </a:r>
              <a:endParaRPr lang="en-US" altLang="en-US" sz="1828"/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3682986" y="5378796"/>
              <a:ext cx="551433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Terminal</a:t>
              </a:r>
              <a:endParaRPr lang="en-US" altLang="en-US" sz="1828"/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4244958" y="537879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)</a:t>
              </a:r>
              <a:endParaRPr lang="en-US" altLang="en-US" sz="1828"/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911223" y="5615334"/>
              <a:ext cx="782265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 action</a:t>
              </a:r>
              <a:endParaRPr lang="en-US" altLang="en-US" sz="1828"/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1747832" y="5615334"/>
              <a:ext cx="54341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effective</a:t>
              </a:r>
              <a:endParaRPr lang="en-US" altLang="en-US" sz="1828"/>
            </a:p>
          </p:txBody>
        </p:sp>
        <p:sp>
          <p:nvSpPr>
            <p:cNvPr id="71" name="Line 63"/>
            <p:cNvSpPr>
              <a:spLocks noChangeShapeType="1"/>
            </p:cNvSpPr>
            <p:nvPr/>
          </p:nvSpPr>
          <p:spPr bwMode="auto">
            <a:xfrm>
              <a:off x="1160460" y="3823044"/>
              <a:ext cx="4587854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2" name="Freeform 64"/>
            <p:cNvSpPr>
              <a:spLocks/>
            </p:cNvSpPr>
            <p:nvPr/>
          </p:nvSpPr>
          <p:spPr bwMode="auto">
            <a:xfrm>
              <a:off x="5735614" y="3757956"/>
              <a:ext cx="195262" cy="131763"/>
            </a:xfrm>
            <a:custGeom>
              <a:avLst/>
              <a:gdLst>
                <a:gd name="T0" fmla="*/ 0 w 123"/>
                <a:gd name="T1" fmla="*/ 0 h 83"/>
                <a:gd name="T2" fmla="*/ 123 w 123"/>
                <a:gd name="T3" fmla="*/ 41 h 83"/>
                <a:gd name="T4" fmla="*/ 0 w 123"/>
                <a:gd name="T5" fmla="*/ 83 h 83"/>
                <a:gd name="T6" fmla="*/ 0 w 1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3">
                  <a:moveTo>
                    <a:pt x="0" y="0"/>
                  </a:moveTo>
                  <a:lnTo>
                    <a:pt x="123" y="41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3" name="Rectangle 65"/>
            <p:cNvSpPr>
              <a:spLocks noChangeArrowheads="1"/>
            </p:cNvSpPr>
            <p:nvPr/>
          </p:nvSpPr>
          <p:spPr bwMode="auto">
            <a:xfrm>
              <a:off x="271464" y="3823044"/>
              <a:ext cx="125675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Changing conditions</a:t>
              </a:r>
              <a:endParaRPr lang="en-US" altLang="en-US" sz="1828"/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284164" y="4751733"/>
              <a:ext cx="61234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high</a:t>
              </a:r>
              <a:endParaRPr lang="en-US" altLang="en-US" sz="1828"/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911223" y="4751733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950911" y="4751733"/>
              <a:ext cx="79508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end scenario</a:t>
              </a:r>
              <a:endParaRPr lang="en-US" altLang="en-US" sz="1828"/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284164" y="4294532"/>
              <a:ext cx="56906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low</a:t>
              </a:r>
              <a:endParaRPr lang="en-US" altLang="en-US" sz="1828"/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858836" y="429453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911223" y="4294532"/>
              <a:ext cx="79508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end scenario</a:t>
              </a:r>
              <a:endParaRPr lang="en-US" altLang="en-US" sz="1828"/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1160460" y="4150069"/>
              <a:ext cx="81754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1160460" y="4607270"/>
              <a:ext cx="81754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2636828" y="46469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</a:t>
              </a:r>
              <a:endParaRPr lang="en-US" altLang="en-US" sz="1828"/>
            </a:p>
          </p:txBody>
        </p:sp>
        <p:sp>
          <p:nvSpPr>
            <p:cNvPr id="83" name="Rectangle 75"/>
            <p:cNvSpPr>
              <a:spLocks noChangeArrowheads="1"/>
            </p:cNvSpPr>
            <p:nvPr/>
          </p:nvSpPr>
          <p:spPr bwMode="auto">
            <a:xfrm>
              <a:off x="3865547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70</a:t>
              </a:r>
              <a:endParaRPr lang="en-US" altLang="en-US" sz="1828"/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4559282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80</a:t>
              </a:r>
              <a:endParaRPr lang="en-US" altLang="en-US" sz="1828"/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5226029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90</a:t>
              </a:r>
              <a:endParaRPr lang="en-US" altLang="en-US" sz="1828"/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5708626" y="4646957"/>
              <a:ext cx="245260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  <a:endParaRPr lang="en-US" altLang="en-US" sz="1828"/>
            </a:p>
          </p:txBody>
        </p:sp>
        <p:sp>
          <p:nvSpPr>
            <p:cNvPr id="87" name="Line 79"/>
            <p:cNvSpPr>
              <a:spLocks noChangeShapeType="1"/>
            </p:cNvSpPr>
            <p:nvPr/>
          </p:nvSpPr>
          <p:spPr bwMode="auto">
            <a:xfrm>
              <a:off x="3655998" y="4581870"/>
              <a:ext cx="2105015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5735614" y="4516782"/>
              <a:ext cx="195262" cy="130175"/>
            </a:xfrm>
            <a:custGeom>
              <a:avLst/>
              <a:gdLst>
                <a:gd name="T0" fmla="*/ 0 w 123"/>
                <a:gd name="T1" fmla="*/ 0 h 82"/>
                <a:gd name="T2" fmla="*/ 123 w 123"/>
                <a:gd name="T3" fmla="*/ 41 h 82"/>
                <a:gd name="T4" fmla="*/ 0 w 123"/>
                <a:gd name="T5" fmla="*/ 82 h 82"/>
                <a:gd name="T6" fmla="*/ 0 w 123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2">
                  <a:moveTo>
                    <a:pt x="0" y="0"/>
                  </a:moveTo>
                  <a:lnTo>
                    <a:pt x="123" y="41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5291116" y="4831108"/>
              <a:ext cx="343043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Years</a:t>
              </a:r>
              <a:endParaRPr lang="en-US" altLang="en-US" sz="1828"/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3435337" y="4477095"/>
              <a:ext cx="234949" cy="184150"/>
            </a:xfrm>
            <a:custGeom>
              <a:avLst/>
              <a:gdLst>
                <a:gd name="T0" fmla="*/ 148 w 148"/>
                <a:gd name="T1" fmla="*/ 66 h 116"/>
                <a:gd name="T2" fmla="*/ 98 w 148"/>
                <a:gd name="T3" fmla="*/ 116 h 116"/>
                <a:gd name="T4" fmla="*/ 57 w 148"/>
                <a:gd name="T5" fmla="*/ 0 h 116"/>
                <a:gd name="T6" fmla="*/ 0 w 148"/>
                <a:gd name="T7" fmla="*/ 6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116">
                  <a:moveTo>
                    <a:pt x="148" y="66"/>
                  </a:moveTo>
                  <a:lnTo>
                    <a:pt x="98" y="116"/>
                  </a:lnTo>
                  <a:lnTo>
                    <a:pt x="57" y="0"/>
                  </a:lnTo>
                  <a:lnTo>
                    <a:pt x="0" y="66"/>
                  </a:lnTo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1" name="Line 83"/>
            <p:cNvSpPr>
              <a:spLocks noChangeShapeType="1"/>
            </p:cNvSpPr>
            <p:nvPr/>
          </p:nvSpPr>
          <p:spPr bwMode="auto">
            <a:xfrm>
              <a:off x="1160460" y="4581870"/>
              <a:ext cx="2274877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2" name="Line 84"/>
            <p:cNvSpPr>
              <a:spLocks noChangeShapeType="1"/>
            </p:cNvSpPr>
            <p:nvPr/>
          </p:nvSpPr>
          <p:spPr bwMode="auto">
            <a:xfrm>
              <a:off x="1198559" y="4542182"/>
              <a:ext cx="0" cy="666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3" name="Line 85"/>
            <p:cNvSpPr>
              <a:spLocks noChangeShapeType="1"/>
            </p:cNvSpPr>
            <p:nvPr/>
          </p:nvSpPr>
          <p:spPr bwMode="auto">
            <a:xfrm>
              <a:off x="2663815" y="4542182"/>
              <a:ext cx="0" cy="666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4" name="Line 86"/>
            <p:cNvSpPr>
              <a:spLocks noChangeShapeType="1"/>
            </p:cNvSpPr>
            <p:nvPr/>
          </p:nvSpPr>
          <p:spPr bwMode="auto">
            <a:xfrm>
              <a:off x="3892535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>
              <a:off x="4559282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5226029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2519353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</a:t>
              </a:r>
              <a:endParaRPr lang="en-US" altLang="en-US" sz="1828"/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3121013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70</a:t>
              </a:r>
              <a:endParaRPr lang="en-US" altLang="en-US" sz="1828"/>
            </a:p>
          </p:txBody>
        </p:sp>
        <p:sp>
          <p:nvSpPr>
            <p:cNvPr id="99" name="Rectangle 91"/>
            <p:cNvSpPr>
              <a:spLocks noChangeArrowheads="1"/>
            </p:cNvSpPr>
            <p:nvPr/>
          </p:nvSpPr>
          <p:spPr bwMode="auto">
            <a:xfrm>
              <a:off x="3670286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80</a:t>
              </a:r>
              <a:endParaRPr lang="en-US" altLang="en-US" sz="1828"/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4232258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90</a:t>
              </a:r>
              <a:endParaRPr lang="en-US" altLang="en-US" sz="1828"/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4767243" y="4162769"/>
              <a:ext cx="245260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  <a:endParaRPr lang="en-US" altLang="en-US" sz="1828" dirty="0"/>
            </a:p>
          </p:txBody>
        </p:sp>
        <p:sp>
          <p:nvSpPr>
            <p:cNvPr id="102" name="Line 94"/>
            <p:cNvSpPr>
              <a:spLocks noChangeShapeType="1"/>
            </p:cNvSpPr>
            <p:nvPr/>
          </p:nvSpPr>
          <p:spPr bwMode="auto">
            <a:xfrm>
              <a:off x="3081326" y="4097682"/>
              <a:ext cx="1555743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3" name="Freeform 95"/>
            <p:cNvSpPr>
              <a:spLocks/>
            </p:cNvSpPr>
            <p:nvPr/>
          </p:nvSpPr>
          <p:spPr bwMode="auto">
            <a:xfrm>
              <a:off x="4611669" y="4032594"/>
              <a:ext cx="195262" cy="131763"/>
            </a:xfrm>
            <a:custGeom>
              <a:avLst/>
              <a:gdLst>
                <a:gd name="T0" fmla="*/ 0 w 123"/>
                <a:gd name="T1" fmla="*/ 0 h 83"/>
                <a:gd name="T2" fmla="*/ 123 w 123"/>
                <a:gd name="T3" fmla="*/ 41 h 83"/>
                <a:gd name="T4" fmla="*/ 0 w 123"/>
                <a:gd name="T5" fmla="*/ 83 h 83"/>
                <a:gd name="T6" fmla="*/ 0 w 1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3">
                  <a:moveTo>
                    <a:pt x="0" y="0"/>
                  </a:moveTo>
                  <a:lnTo>
                    <a:pt x="123" y="41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4" name="Freeform 96"/>
            <p:cNvSpPr>
              <a:spLocks/>
            </p:cNvSpPr>
            <p:nvPr/>
          </p:nvSpPr>
          <p:spPr bwMode="auto">
            <a:xfrm>
              <a:off x="2898764" y="3994494"/>
              <a:ext cx="182562" cy="195263"/>
            </a:xfrm>
            <a:custGeom>
              <a:avLst/>
              <a:gdLst>
                <a:gd name="T0" fmla="*/ 115 w 115"/>
                <a:gd name="T1" fmla="*/ 65 h 123"/>
                <a:gd name="T2" fmla="*/ 82 w 115"/>
                <a:gd name="T3" fmla="*/ 123 h 123"/>
                <a:gd name="T4" fmla="*/ 41 w 115"/>
                <a:gd name="T5" fmla="*/ 0 h 123"/>
                <a:gd name="T6" fmla="*/ 0 w 115"/>
                <a:gd name="T7" fmla="*/ 6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3">
                  <a:moveTo>
                    <a:pt x="115" y="65"/>
                  </a:moveTo>
                  <a:lnTo>
                    <a:pt x="82" y="123"/>
                  </a:lnTo>
                  <a:lnTo>
                    <a:pt x="41" y="0"/>
                  </a:lnTo>
                  <a:lnTo>
                    <a:pt x="0" y="65"/>
                  </a:lnTo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5" name="Line 97"/>
            <p:cNvSpPr>
              <a:spLocks noChangeShapeType="1"/>
            </p:cNvSpPr>
            <p:nvPr/>
          </p:nvSpPr>
          <p:spPr bwMode="auto">
            <a:xfrm>
              <a:off x="1160460" y="4097682"/>
              <a:ext cx="1738305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6" name="Line 98"/>
            <p:cNvSpPr>
              <a:spLocks noChangeShapeType="1"/>
            </p:cNvSpPr>
            <p:nvPr/>
          </p:nvSpPr>
          <p:spPr bwMode="auto">
            <a:xfrm>
              <a:off x="1198559" y="4059581"/>
              <a:ext cx="0" cy="77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7" name="Line 99"/>
            <p:cNvSpPr>
              <a:spLocks noChangeShapeType="1"/>
            </p:cNvSpPr>
            <p:nvPr/>
          </p:nvSpPr>
          <p:spPr bwMode="auto">
            <a:xfrm>
              <a:off x="2571741" y="4059581"/>
              <a:ext cx="0" cy="77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8" name="Line 100"/>
            <p:cNvSpPr>
              <a:spLocks noChangeShapeType="1"/>
            </p:cNvSpPr>
            <p:nvPr/>
          </p:nvSpPr>
          <p:spPr bwMode="auto">
            <a:xfrm>
              <a:off x="3251188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9" name="Line 101"/>
            <p:cNvSpPr>
              <a:spLocks noChangeShapeType="1"/>
            </p:cNvSpPr>
            <p:nvPr/>
          </p:nvSpPr>
          <p:spPr bwMode="auto">
            <a:xfrm>
              <a:off x="3760773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0" name="Line 102"/>
            <p:cNvSpPr>
              <a:spLocks noChangeShapeType="1"/>
            </p:cNvSpPr>
            <p:nvPr/>
          </p:nvSpPr>
          <p:spPr bwMode="auto">
            <a:xfrm>
              <a:off x="4271945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1" name="Freeform 103"/>
            <p:cNvSpPr>
              <a:spLocks/>
            </p:cNvSpPr>
            <p:nvPr/>
          </p:nvSpPr>
          <p:spPr bwMode="auto">
            <a:xfrm>
              <a:off x="4911705" y="3103905"/>
              <a:ext cx="0" cy="131763"/>
            </a:xfrm>
            <a:custGeom>
              <a:avLst/>
              <a:gdLst>
                <a:gd name="T0" fmla="*/ 83 h 83"/>
                <a:gd name="T1" fmla="*/ 0 h 83"/>
                <a:gd name="T2" fmla="*/ 83 h 8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3">
                  <a:moveTo>
                    <a:pt x="0" y="83"/>
                  </a:moveTo>
                  <a:lnTo>
                    <a:pt x="0" y="0"/>
                  </a:lnTo>
                  <a:lnTo>
                    <a:pt x="0" y="83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284886" y="2057741"/>
              <a:ext cx="2757475" cy="29305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284886" y="2057741"/>
              <a:ext cx="2757475" cy="2930530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427761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1</a:t>
              </a:r>
              <a:endParaRPr lang="en-US" altLang="en-US" sz="1828"/>
            </a:p>
          </p:txBody>
        </p:sp>
        <p:sp>
          <p:nvSpPr>
            <p:cNvPr id="115" name="Rectangle 107"/>
            <p:cNvSpPr>
              <a:spLocks noChangeArrowheads="1"/>
            </p:cNvSpPr>
            <p:nvPr/>
          </p:nvSpPr>
          <p:spPr bwMode="auto">
            <a:xfrm>
              <a:off x="6427761" y="2907055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2</a:t>
              </a:r>
              <a:endParaRPr lang="en-US" altLang="en-US" sz="1828"/>
            </a:p>
          </p:txBody>
        </p:sp>
        <p:sp>
          <p:nvSpPr>
            <p:cNvPr id="116" name="Oval 108"/>
            <p:cNvSpPr>
              <a:spLocks noChangeArrowheads="1"/>
            </p:cNvSpPr>
            <p:nvPr/>
          </p:nvSpPr>
          <p:spPr bwMode="auto">
            <a:xfrm>
              <a:off x="6891309" y="294991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7" name="Oval 109"/>
            <p:cNvSpPr>
              <a:spLocks noChangeArrowheads="1"/>
            </p:cNvSpPr>
            <p:nvPr/>
          </p:nvSpPr>
          <p:spPr bwMode="auto">
            <a:xfrm>
              <a:off x="6891309" y="294991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8" name="Oval 110"/>
            <p:cNvSpPr>
              <a:spLocks noChangeArrowheads="1"/>
            </p:cNvSpPr>
            <p:nvPr/>
          </p:nvSpPr>
          <p:spPr bwMode="auto">
            <a:xfrm>
              <a:off x="6657947" y="2653054"/>
              <a:ext cx="149224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9" name="Freeform 111"/>
            <p:cNvSpPr>
              <a:spLocks/>
            </p:cNvSpPr>
            <p:nvPr/>
          </p:nvSpPr>
          <p:spPr bwMode="auto">
            <a:xfrm>
              <a:off x="6657947" y="2653054"/>
              <a:ext cx="149224" cy="147638"/>
            </a:xfrm>
            <a:custGeom>
              <a:avLst/>
              <a:gdLst>
                <a:gd name="T0" fmla="*/ 94 w 94"/>
                <a:gd name="T1" fmla="*/ 47 h 93"/>
                <a:gd name="T2" fmla="*/ 47 w 94"/>
                <a:gd name="T3" fmla="*/ 0 h 93"/>
                <a:gd name="T4" fmla="*/ 0 w 94"/>
                <a:gd name="T5" fmla="*/ 47 h 93"/>
                <a:gd name="T6" fmla="*/ 47 w 94"/>
                <a:gd name="T7" fmla="*/ 93 h 93"/>
                <a:gd name="T8" fmla="*/ 94 w 94"/>
                <a:gd name="T9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94" y="47"/>
                  </a:moveTo>
                  <a:cubicBezTo>
                    <a:pt x="94" y="20"/>
                    <a:pt x="73" y="0"/>
                    <a:pt x="47" y="0"/>
                  </a:cubicBezTo>
                  <a:cubicBezTo>
                    <a:pt x="21" y="0"/>
                    <a:pt x="0" y="20"/>
                    <a:pt x="0" y="47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73" y="93"/>
                    <a:pt x="94" y="72"/>
                    <a:pt x="94" y="47"/>
                  </a:cubicBezTo>
                </a:path>
              </a:pathLst>
            </a:cu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0" name="Oval 112"/>
            <p:cNvSpPr>
              <a:spLocks noChangeArrowheads="1"/>
            </p:cNvSpPr>
            <p:nvPr/>
          </p:nvSpPr>
          <p:spPr bwMode="auto">
            <a:xfrm>
              <a:off x="6645247" y="294991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1" name="Oval 113"/>
            <p:cNvSpPr>
              <a:spLocks noChangeArrowheads="1"/>
            </p:cNvSpPr>
            <p:nvPr/>
          </p:nvSpPr>
          <p:spPr bwMode="auto">
            <a:xfrm>
              <a:off x="6645247" y="294991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2" name="Oval 114"/>
            <p:cNvSpPr>
              <a:spLocks noChangeArrowheads="1"/>
            </p:cNvSpPr>
            <p:nvPr/>
          </p:nvSpPr>
          <p:spPr bwMode="auto">
            <a:xfrm>
              <a:off x="6645247" y="324678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3" name="Freeform 115"/>
            <p:cNvSpPr>
              <a:spLocks/>
            </p:cNvSpPr>
            <p:nvPr/>
          </p:nvSpPr>
          <p:spPr bwMode="auto">
            <a:xfrm>
              <a:off x="6645247" y="3246780"/>
              <a:ext cx="147637" cy="147638"/>
            </a:xfrm>
            <a:custGeom>
              <a:avLst/>
              <a:gdLst>
                <a:gd name="T0" fmla="*/ 93 w 93"/>
                <a:gd name="T1" fmla="*/ 46 h 93"/>
                <a:gd name="T2" fmla="*/ 46 w 93"/>
                <a:gd name="T3" fmla="*/ 0 h 93"/>
                <a:gd name="T4" fmla="*/ 0 w 93"/>
                <a:gd name="T5" fmla="*/ 46 h 93"/>
                <a:gd name="T6" fmla="*/ 46 w 93"/>
                <a:gd name="T7" fmla="*/ 93 h 93"/>
                <a:gd name="T8" fmla="*/ 93 w 93"/>
                <a:gd name="T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21"/>
                    <a:pt x="72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0" y="93"/>
                    <a:pt x="46" y="93"/>
                  </a:cubicBezTo>
                  <a:cubicBezTo>
                    <a:pt x="72" y="93"/>
                    <a:pt x="93" y="73"/>
                    <a:pt x="93" y="46"/>
                  </a:cubicBezTo>
                </a:path>
              </a:pathLst>
            </a:cu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4" name="Oval 116"/>
            <p:cNvSpPr>
              <a:spLocks noChangeArrowheads="1"/>
            </p:cNvSpPr>
            <p:nvPr/>
          </p:nvSpPr>
          <p:spPr bwMode="auto">
            <a:xfrm>
              <a:off x="6891309" y="3518243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5" name="Oval 117"/>
            <p:cNvSpPr>
              <a:spLocks noChangeArrowheads="1"/>
            </p:cNvSpPr>
            <p:nvPr/>
          </p:nvSpPr>
          <p:spPr bwMode="auto">
            <a:xfrm>
              <a:off x="6891309" y="3518243"/>
              <a:ext cx="147637" cy="149225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6" name="Oval 118"/>
            <p:cNvSpPr>
              <a:spLocks noChangeArrowheads="1"/>
            </p:cNvSpPr>
            <p:nvPr/>
          </p:nvSpPr>
          <p:spPr bwMode="auto">
            <a:xfrm>
              <a:off x="6645247" y="3518243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7" name="Oval 119"/>
            <p:cNvSpPr>
              <a:spLocks noChangeArrowheads="1"/>
            </p:cNvSpPr>
            <p:nvPr/>
          </p:nvSpPr>
          <p:spPr bwMode="auto">
            <a:xfrm>
              <a:off x="6645247" y="3518243"/>
              <a:ext cx="147637" cy="149225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8" name="Oval 120"/>
            <p:cNvSpPr>
              <a:spLocks noChangeArrowheads="1"/>
            </p:cNvSpPr>
            <p:nvPr/>
          </p:nvSpPr>
          <p:spPr bwMode="auto">
            <a:xfrm>
              <a:off x="6891309" y="324678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9" name="Freeform 121"/>
            <p:cNvSpPr>
              <a:spLocks/>
            </p:cNvSpPr>
            <p:nvPr/>
          </p:nvSpPr>
          <p:spPr bwMode="auto">
            <a:xfrm>
              <a:off x="6891309" y="3246780"/>
              <a:ext cx="147637" cy="147638"/>
            </a:xfrm>
            <a:custGeom>
              <a:avLst/>
              <a:gdLst>
                <a:gd name="T0" fmla="*/ 93 w 93"/>
                <a:gd name="T1" fmla="*/ 46 h 93"/>
                <a:gd name="T2" fmla="*/ 47 w 93"/>
                <a:gd name="T3" fmla="*/ 0 h 93"/>
                <a:gd name="T4" fmla="*/ 0 w 93"/>
                <a:gd name="T5" fmla="*/ 46 h 93"/>
                <a:gd name="T6" fmla="*/ 47 w 93"/>
                <a:gd name="T7" fmla="*/ 93 h 93"/>
                <a:gd name="T8" fmla="*/ 93 w 93"/>
                <a:gd name="T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21"/>
                    <a:pt x="73" y="0"/>
                    <a:pt x="47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73"/>
                    <a:pt x="21" y="93"/>
                    <a:pt x="47" y="93"/>
                  </a:cubicBezTo>
                  <a:cubicBezTo>
                    <a:pt x="73" y="93"/>
                    <a:pt x="93" y="73"/>
                    <a:pt x="93" y="46"/>
                  </a:cubicBezTo>
                </a:path>
              </a:pathLst>
            </a:cu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0" name="Oval 122"/>
            <p:cNvSpPr>
              <a:spLocks noChangeArrowheads="1"/>
            </p:cNvSpPr>
            <p:nvPr/>
          </p:nvSpPr>
          <p:spPr bwMode="auto">
            <a:xfrm>
              <a:off x="6645247" y="378970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1" name="Oval 123"/>
            <p:cNvSpPr>
              <a:spLocks noChangeArrowheads="1"/>
            </p:cNvSpPr>
            <p:nvPr/>
          </p:nvSpPr>
          <p:spPr bwMode="auto">
            <a:xfrm>
              <a:off x="6645247" y="378970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2" name="Oval 124"/>
            <p:cNvSpPr>
              <a:spLocks noChangeArrowheads="1"/>
            </p:cNvSpPr>
            <p:nvPr/>
          </p:nvSpPr>
          <p:spPr bwMode="auto">
            <a:xfrm>
              <a:off x="6645247" y="477872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3" name="Oval 125"/>
            <p:cNvSpPr>
              <a:spLocks noChangeArrowheads="1"/>
            </p:cNvSpPr>
            <p:nvPr/>
          </p:nvSpPr>
          <p:spPr bwMode="auto">
            <a:xfrm>
              <a:off x="6645247" y="477872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27761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3</a:t>
              </a:r>
              <a:endParaRPr lang="en-US" altLang="en-US" sz="1828"/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27761" y="34960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4</a:t>
              </a:r>
              <a:endParaRPr lang="en-US" altLang="en-US" sz="1828"/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427761" y="37706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5</a:t>
              </a:r>
              <a:endParaRPr lang="en-US" altLang="en-US" sz="1828"/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427761" y="4777133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9</a:t>
              </a:r>
              <a:endParaRPr lang="en-US" altLang="en-US" sz="1828"/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389661" y="2306979"/>
              <a:ext cx="535403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Pathway</a:t>
              </a:r>
              <a:endParaRPr lang="en-US" altLang="en-US" sz="1828"/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8258140" y="2306979"/>
              <a:ext cx="16190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Co</a:t>
              </a:r>
              <a:endParaRPr lang="en-US" altLang="en-US" sz="1828"/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8428002" y="2306979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1" name="Rectangle 133"/>
            <p:cNvSpPr>
              <a:spLocks noChangeArrowheads="1"/>
            </p:cNvSpPr>
            <p:nvPr/>
          </p:nvSpPr>
          <p:spPr bwMode="auto">
            <a:xfrm>
              <a:off x="8467689" y="2306979"/>
              <a:ext cx="50654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benefits</a:t>
              </a:r>
              <a:endParaRPr lang="en-US" altLang="en-US" sz="1828"/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7226270" y="2306979"/>
              <a:ext cx="33182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Costs</a:t>
              </a:r>
              <a:endParaRPr lang="en-US" altLang="en-US" sz="1828"/>
            </a:p>
          </p:txBody>
        </p:sp>
        <p:sp>
          <p:nvSpPr>
            <p:cNvPr id="143" name="Rectangle 135"/>
            <p:cNvSpPr>
              <a:spLocks noChangeArrowheads="1"/>
            </p:cNvSpPr>
            <p:nvPr/>
          </p:nvSpPr>
          <p:spPr bwMode="auto">
            <a:xfrm>
              <a:off x="7696167" y="2306979"/>
              <a:ext cx="509755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Benefits</a:t>
              </a:r>
              <a:endParaRPr lang="en-US" altLang="en-US" sz="1828"/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7264369" y="2632417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45" name="Rectangle 137"/>
            <p:cNvSpPr>
              <a:spLocks noChangeArrowheads="1"/>
            </p:cNvSpPr>
            <p:nvPr/>
          </p:nvSpPr>
          <p:spPr bwMode="auto">
            <a:xfrm>
              <a:off x="7264369" y="4764433"/>
              <a:ext cx="1538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</a:t>
              </a:r>
              <a:endParaRPr lang="en-US" altLang="en-US" sz="1828"/>
            </a:p>
          </p:txBody>
        </p:sp>
        <p:sp>
          <p:nvSpPr>
            <p:cNvPr id="146" name="Rectangle 138"/>
            <p:cNvSpPr>
              <a:spLocks noChangeArrowheads="1"/>
            </p:cNvSpPr>
            <p:nvPr/>
          </p:nvSpPr>
          <p:spPr bwMode="auto">
            <a:xfrm>
              <a:off x="8559764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47" name="Rectangle 139"/>
            <p:cNvSpPr>
              <a:spLocks noChangeArrowheads="1"/>
            </p:cNvSpPr>
            <p:nvPr/>
          </p:nvSpPr>
          <p:spPr bwMode="auto">
            <a:xfrm>
              <a:off x="8532776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8" name="Rectangle 140"/>
            <p:cNvSpPr>
              <a:spLocks noChangeArrowheads="1"/>
            </p:cNvSpPr>
            <p:nvPr/>
          </p:nvSpPr>
          <p:spPr bwMode="auto">
            <a:xfrm>
              <a:off x="8612151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9" name="Rectangle 141"/>
            <p:cNvSpPr>
              <a:spLocks noChangeArrowheads="1"/>
            </p:cNvSpPr>
            <p:nvPr/>
          </p:nvSpPr>
          <p:spPr bwMode="auto">
            <a:xfrm>
              <a:off x="8689938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50" name="Rectangle 142"/>
            <p:cNvSpPr>
              <a:spLocks noChangeArrowheads="1"/>
            </p:cNvSpPr>
            <p:nvPr/>
          </p:nvSpPr>
          <p:spPr bwMode="auto">
            <a:xfrm>
              <a:off x="8559764" y="292134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1" name="Rectangle 143"/>
            <p:cNvSpPr>
              <a:spLocks noChangeArrowheads="1"/>
            </p:cNvSpPr>
            <p:nvPr/>
          </p:nvSpPr>
          <p:spPr bwMode="auto">
            <a:xfrm>
              <a:off x="8559764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2" name="Rectangle 144"/>
            <p:cNvSpPr>
              <a:spLocks noChangeArrowheads="1"/>
            </p:cNvSpPr>
            <p:nvPr/>
          </p:nvSpPr>
          <p:spPr bwMode="auto">
            <a:xfrm>
              <a:off x="8559764" y="34833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3" name="Rectangle 145"/>
            <p:cNvSpPr>
              <a:spLocks noChangeArrowheads="1"/>
            </p:cNvSpPr>
            <p:nvPr/>
          </p:nvSpPr>
          <p:spPr bwMode="auto">
            <a:xfrm>
              <a:off x="8559764" y="375795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54" name="Rectangle 146"/>
            <p:cNvSpPr>
              <a:spLocks noChangeArrowheads="1"/>
            </p:cNvSpPr>
            <p:nvPr/>
          </p:nvSpPr>
          <p:spPr bwMode="auto">
            <a:xfrm>
              <a:off x="7264369" y="37579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5" name="Rectangle 147"/>
            <p:cNvSpPr>
              <a:spLocks noChangeArrowheads="1"/>
            </p:cNvSpPr>
            <p:nvPr/>
          </p:nvSpPr>
          <p:spPr bwMode="auto">
            <a:xfrm>
              <a:off x="7264369" y="3234080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56" name="Rectangle 148"/>
            <p:cNvSpPr>
              <a:spLocks noChangeArrowheads="1"/>
            </p:cNvSpPr>
            <p:nvPr/>
          </p:nvSpPr>
          <p:spPr bwMode="auto">
            <a:xfrm>
              <a:off x="7264369" y="2934042"/>
              <a:ext cx="384721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+++++</a:t>
              </a:r>
              <a:endParaRPr lang="en-US" altLang="en-US" sz="1828"/>
            </a:p>
          </p:txBody>
        </p:sp>
        <p:sp>
          <p:nvSpPr>
            <p:cNvPr id="157" name="Rectangle 149"/>
            <p:cNvSpPr>
              <a:spLocks noChangeArrowheads="1"/>
            </p:cNvSpPr>
            <p:nvPr/>
          </p:nvSpPr>
          <p:spPr bwMode="auto">
            <a:xfrm>
              <a:off x="7264369" y="3496018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58" name="Rectangle 150"/>
            <p:cNvSpPr>
              <a:spLocks noChangeArrowheads="1"/>
            </p:cNvSpPr>
            <p:nvPr/>
          </p:nvSpPr>
          <p:spPr bwMode="auto">
            <a:xfrm>
              <a:off x="7958104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59" name="Rectangle 151"/>
            <p:cNvSpPr>
              <a:spLocks noChangeArrowheads="1"/>
            </p:cNvSpPr>
            <p:nvPr/>
          </p:nvSpPr>
          <p:spPr bwMode="auto">
            <a:xfrm>
              <a:off x="7931116" y="4724745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60" name="Rectangle 152"/>
            <p:cNvSpPr>
              <a:spLocks noChangeArrowheads="1"/>
            </p:cNvSpPr>
            <p:nvPr/>
          </p:nvSpPr>
          <p:spPr bwMode="auto">
            <a:xfrm>
              <a:off x="7958104" y="292134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1" name="Rectangle 153"/>
            <p:cNvSpPr>
              <a:spLocks noChangeArrowheads="1"/>
            </p:cNvSpPr>
            <p:nvPr/>
          </p:nvSpPr>
          <p:spPr bwMode="auto">
            <a:xfrm>
              <a:off x="7958104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2" name="Rectangle 154"/>
            <p:cNvSpPr>
              <a:spLocks noChangeArrowheads="1"/>
            </p:cNvSpPr>
            <p:nvPr/>
          </p:nvSpPr>
          <p:spPr bwMode="auto">
            <a:xfrm>
              <a:off x="7958104" y="34833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3" name="Rectangle 155"/>
            <p:cNvSpPr>
              <a:spLocks noChangeArrowheads="1"/>
            </p:cNvSpPr>
            <p:nvPr/>
          </p:nvSpPr>
          <p:spPr bwMode="auto">
            <a:xfrm>
              <a:off x="7958104" y="37579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4" name="Rectangle 156"/>
            <p:cNvSpPr>
              <a:spLocks noChangeArrowheads="1"/>
            </p:cNvSpPr>
            <p:nvPr/>
          </p:nvSpPr>
          <p:spPr bwMode="auto">
            <a:xfrm>
              <a:off x="6389661" y="2084728"/>
              <a:ext cx="84959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horizon </a:t>
              </a:r>
              <a:endParaRPr lang="en-US" altLang="en-US" sz="1828"/>
            </a:p>
          </p:txBody>
        </p:sp>
        <p:sp>
          <p:nvSpPr>
            <p:cNvPr id="165" name="Rectangle 157"/>
            <p:cNvSpPr>
              <a:spLocks noChangeArrowheads="1"/>
            </p:cNvSpPr>
            <p:nvPr/>
          </p:nvSpPr>
          <p:spPr bwMode="auto">
            <a:xfrm>
              <a:off x="7264369" y="2084728"/>
              <a:ext cx="26609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100 </a:t>
              </a:r>
              <a:endParaRPr lang="en-US" altLang="en-US" sz="1828"/>
            </a:p>
          </p:txBody>
        </p:sp>
        <p:sp>
          <p:nvSpPr>
            <p:cNvPr id="166" name="Rectangle 158"/>
            <p:cNvSpPr>
              <a:spLocks noChangeArrowheads="1"/>
            </p:cNvSpPr>
            <p:nvPr/>
          </p:nvSpPr>
          <p:spPr bwMode="auto">
            <a:xfrm>
              <a:off x="7539006" y="2084728"/>
              <a:ext cx="33182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years</a:t>
              </a:r>
              <a:endParaRPr lang="en-US" altLang="en-US" sz="1828"/>
            </a:p>
          </p:txBody>
        </p:sp>
        <p:sp>
          <p:nvSpPr>
            <p:cNvPr id="167" name="Oval 159"/>
            <p:cNvSpPr>
              <a:spLocks noChangeArrowheads="1"/>
            </p:cNvSpPr>
            <p:nvPr/>
          </p:nvSpPr>
          <p:spPr bwMode="auto">
            <a:xfrm>
              <a:off x="6891309" y="453107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68" name="Oval 160"/>
            <p:cNvSpPr>
              <a:spLocks noChangeArrowheads="1"/>
            </p:cNvSpPr>
            <p:nvPr/>
          </p:nvSpPr>
          <p:spPr bwMode="auto">
            <a:xfrm>
              <a:off x="6891309" y="453107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69" name="Oval 161"/>
            <p:cNvSpPr>
              <a:spLocks noChangeArrowheads="1"/>
            </p:cNvSpPr>
            <p:nvPr/>
          </p:nvSpPr>
          <p:spPr bwMode="auto">
            <a:xfrm>
              <a:off x="6645247" y="403735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0" name="Oval 162"/>
            <p:cNvSpPr>
              <a:spLocks noChangeArrowheads="1"/>
            </p:cNvSpPr>
            <p:nvPr/>
          </p:nvSpPr>
          <p:spPr bwMode="auto">
            <a:xfrm>
              <a:off x="6645247" y="403735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1" name="Oval 163"/>
            <p:cNvSpPr>
              <a:spLocks noChangeArrowheads="1"/>
            </p:cNvSpPr>
            <p:nvPr/>
          </p:nvSpPr>
          <p:spPr bwMode="auto">
            <a:xfrm>
              <a:off x="6891309" y="403735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2" name="Oval 164"/>
            <p:cNvSpPr>
              <a:spLocks noChangeArrowheads="1"/>
            </p:cNvSpPr>
            <p:nvPr/>
          </p:nvSpPr>
          <p:spPr bwMode="auto">
            <a:xfrm>
              <a:off x="6891309" y="403735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3" name="Oval 165"/>
            <p:cNvSpPr>
              <a:spLocks noChangeArrowheads="1"/>
            </p:cNvSpPr>
            <p:nvPr/>
          </p:nvSpPr>
          <p:spPr bwMode="auto">
            <a:xfrm>
              <a:off x="6891309" y="428500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4" name="Oval 166"/>
            <p:cNvSpPr>
              <a:spLocks noChangeArrowheads="1"/>
            </p:cNvSpPr>
            <p:nvPr/>
          </p:nvSpPr>
          <p:spPr bwMode="auto">
            <a:xfrm>
              <a:off x="6891309" y="428500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5" name="Oval 167"/>
            <p:cNvSpPr>
              <a:spLocks noChangeArrowheads="1"/>
            </p:cNvSpPr>
            <p:nvPr/>
          </p:nvSpPr>
          <p:spPr bwMode="auto">
            <a:xfrm>
              <a:off x="6645247" y="428500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6" name="Oval 168"/>
            <p:cNvSpPr>
              <a:spLocks noChangeArrowheads="1"/>
            </p:cNvSpPr>
            <p:nvPr/>
          </p:nvSpPr>
          <p:spPr bwMode="auto">
            <a:xfrm>
              <a:off x="6645247" y="428500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7" name="Oval 169"/>
            <p:cNvSpPr>
              <a:spLocks noChangeArrowheads="1"/>
            </p:cNvSpPr>
            <p:nvPr/>
          </p:nvSpPr>
          <p:spPr bwMode="auto">
            <a:xfrm>
              <a:off x="6645247" y="453107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8" name="Oval 170"/>
            <p:cNvSpPr>
              <a:spLocks noChangeArrowheads="1"/>
            </p:cNvSpPr>
            <p:nvPr/>
          </p:nvSpPr>
          <p:spPr bwMode="auto">
            <a:xfrm>
              <a:off x="6645247" y="453107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9" name="Rectangle 171"/>
            <p:cNvSpPr>
              <a:spLocks noChangeArrowheads="1"/>
            </p:cNvSpPr>
            <p:nvPr/>
          </p:nvSpPr>
          <p:spPr bwMode="auto">
            <a:xfrm>
              <a:off x="6427761" y="401989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6</a:t>
              </a:r>
              <a:endParaRPr lang="en-US" altLang="en-US" sz="1828"/>
            </a:p>
          </p:txBody>
        </p:sp>
        <p:sp>
          <p:nvSpPr>
            <p:cNvPr id="180" name="Rectangle 172"/>
            <p:cNvSpPr>
              <a:spLocks noChangeArrowheads="1"/>
            </p:cNvSpPr>
            <p:nvPr/>
          </p:nvSpPr>
          <p:spPr bwMode="auto">
            <a:xfrm>
              <a:off x="6427761" y="428024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7</a:t>
              </a:r>
              <a:endParaRPr lang="en-US" altLang="en-US" sz="1828"/>
            </a:p>
          </p:txBody>
        </p:sp>
        <p:sp>
          <p:nvSpPr>
            <p:cNvPr id="181" name="Rectangle 173"/>
            <p:cNvSpPr>
              <a:spLocks noChangeArrowheads="1"/>
            </p:cNvSpPr>
            <p:nvPr/>
          </p:nvSpPr>
          <p:spPr bwMode="auto">
            <a:xfrm>
              <a:off x="6427761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8</a:t>
              </a:r>
              <a:endParaRPr lang="en-US" altLang="en-US" sz="1828"/>
            </a:p>
          </p:txBody>
        </p:sp>
        <p:sp>
          <p:nvSpPr>
            <p:cNvPr id="182" name="Rectangle 174"/>
            <p:cNvSpPr>
              <a:spLocks noChangeArrowheads="1"/>
            </p:cNvSpPr>
            <p:nvPr/>
          </p:nvSpPr>
          <p:spPr bwMode="auto">
            <a:xfrm>
              <a:off x="8559764" y="4019894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3" name="Rectangle 175"/>
            <p:cNvSpPr>
              <a:spLocks noChangeArrowheads="1"/>
            </p:cNvSpPr>
            <p:nvPr/>
          </p:nvSpPr>
          <p:spPr bwMode="auto">
            <a:xfrm>
              <a:off x="8559764" y="4215157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4" name="Rectangle 176"/>
            <p:cNvSpPr>
              <a:spLocks noChangeArrowheads="1"/>
            </p:cNvSpPr>
            <p:nvPr/>
          </p:nvSpPr>
          <p:spPr bwMode="auto">
            <a:xfrm>
              <a:off x="8532776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5" name="Rectangle 177"/>
            <p:cNvSpPr>
              <a:spLocks noChangeArrowheads="1"/>
            </p:cNvSpPr>
            <p:nvPr/>
          </p:nvSpPr>
          <p:spPr bwMode="auto">
            <a:xfrm>
              <a:off x="8612151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6" name="Rectangle 178"/>
            <p:cNvSpPr>
              <a:spLocks noChangeArrowheads="1"/>
            </p:cNvSpPr>
            <p:nvPr/>
          </p:nvSpPr>
          <p:spPr bwMode="auto">
            <a:xfrm>
              <a:off x="8689938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7" name="Rectangle 179"/>
            <p:cNvSpPr>
              <a:spLocks noChangeArrowheads="1"/>
            </p:cNvSpPr>
            <p:nvPr/>
          </p:nvSpPr>
          <p:spPr bwMode="auto">
            <a:xfrm>
              <a:off x="7264369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88" name="Rectangle 180"/>
            <p:cNvSpPr>
              <a:spLocks noChangeArrowheads="1"/>
            </p:cNvSpPr>
            <p:nvPr/>
          </p:nvSpPr>
          <p:spPr bwMode="auto">
            <a:xfrm>
              <a:off x="7264369" y="4254844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89" name="Rectangle 181"/>
            <p:cNvSpPr>
              <a:spLocks noChangeArrowheads="1"/>
            </p:cNvSpPr>
            <p:nvPr/>
          </p:nvSpPr>
          <p:spPr bwMode="auto">
            <a:xfrm>
              <a:off x="7264369" y="4019894"/>
              <a:ext cx="30777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++++</a:t>
              </a:r>
              <a:endParaRPr lang="en-US" altLang="en-US" sz="1828"/>
            </a:p>
          </p:txBody>
        </p:sp>
        <p:sp>
          <p:nvSpPr>
            <p:cNvPr id="190" name="Rectangle 182"/>
            <p:cNvSpPr>
              <a:spLocks noChangeArrowheads="1"/>
            </p:cNvSpPr>
            <p:nvPr/>
          </p:nvSpPr>
          <p:spPr bwMode="auto">
            <a:xfrm>
              <a:off x="7958104" y="401989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91" name="Rectangle 183"/>
            <p:cNvSpPr>
              <a:spLocks noChangeArrowheads="1"/>
            </p:cNvSpPr>
            <p:nvPr/>
          </p:nvSpPr>
          <p:spPr bwMode="auto">
            <a:xfrm>
              <a:off x="7958104" y="424214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92" name="Rectangle 184"/>
            <p:cNvSpPr>
              <a:spLocks noChangeArrowheads="1"/>
            </p:cNvSpPr>
            <p:nvPr/>
          </p:nvSpPr>
          <p:spPr bwMode="auto">
            <a:xfrm>
              <a:off x="7931116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</p:grpSp>
    </p:spTree>
    <p:extLst>
      <p:ext uri="{BB962C8B-B14F-4D97-AF65-F5344CB8AC3E}">
        <p14:creationId xmlns:p14="http://schemas.microsoft.com/office/powerpoint/2010/main" val="405466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sz="3200" dirty="0"/>
            </a:br>
            <a:r>
              <a:rPr lang="en-GB" sz="3200" dirty="0"/>
              <a:t>Exploratory scenario thinking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76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5472-4D49-7B41-83E1-48080E84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14000"/>
              </a:lnSpc>
            </a:pPr>
            <a:endParaRPr lang="en-GB" sz="3094" dirty="0"/>
          </a:p>
          <a:p>
            <a:pPr marL="0" indent="0" algn="ctr">
              <a:lnSpc>
                <a:spcPct val="114000"/>
              </a:lnSpc>
              <a:buNone/>
            </a:pPr>
            <a:r>
              <a:rPr lang="en-GB" sz="3094" dirty="0"/>
              <a:t>Often, more information can be captured in an ensemble of alternative plausible models than can be captured by any individual model. </a:t>
            </a:r>
          </a:p>
          <a:p>
            <a:endParaRPr lang="en-US" sz="3094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F0E3FF-241E-8543-9EAF-5DC88388226E}"/>
              </a:ext>
            </a:extLst>
          </p:cNvPr>
          <p:cNvSpPr txBox="1">
            <a:spLocks/>
          </p:cNvSpPr>
          <p:nvPr/>
        </p:nvSpPr>
        <p:spPr>
          <a:xfrm>
            <a:off x="6551676" y="6154928"/>
            <a:ext cx="3982512" cy="703072"/>
          </a:xfrm>
          <a:prstGeom prst="rect">
            <a:avLst/>
          </a:prstGeom>
          <a:noFill/>
        </p:spPr>
        <p:txBody>
          <a:bodyPr vert="horz" lIns="64294" tIns="32147" rIns="64294" bIns="32147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844" dirty="0" err="1">
                <a:solidFill>
                  <a:schemeClr val="bg1">
                    <a:lumMod val="75000"/>
                  </a:schemeClr>
                </a:solidFill>
              </a:rPr>
              <a:t>Bankes</a:t>
            </a:r>
            <a:r>
              <a:rPr lang="en-US" sz="844" dirty="0">
                <a:solidFill>
                  <a:schemeClr val="bg1">
                    <a:lumMod val="75000"/>
                  </a:schemeClr>
                </a:solidFill>
              </a:rPr>
              <a:t> (2002) 10.1073􏰅pnas.092081399</a:t>
            </a:r>
          </a:p>
        </p:txBody>
      </p:sp>
    </p:spTree>
    <p:extLst>
      <p:ext uri="{BB962C8B-B14F-4D97-AF65-F5344CB8AC3E}">
        <p14:creationId xmlns:p14="http://schemas.microsoft.com/office/powerpoint/2010/main" val="306382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XLRM 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0" y="1231900"/>
            <a:ext cx="8917620" cy="4093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00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model as a function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orient="vert" idx="1"/>
          </p:nvPr>
        </p:nvSpPr>
        <p:spPr>
          <a:xfrm>
            <a:off x="698500" y="2932771"/>
            <a:ext cx="10773500" cy="3015592"/>
          </a:xfrm>
        </p:spPr>
        <p:txBody>
          <a:bodyPr/>
          <a:lstStyle/>
          <a:p>
            <a:r>
              <a:rPr lang="en-US" dirty="0"/>
              <a:t>X : uncertainties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Model structure uncertainties as well as exogenous forces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uncertainty space is called a scenario</a:t>
            </a:r>
          </a:p>
          <a:p>
            <a:r>
              <a:rPr lang="en-US" dirty="0"/>
              <a:t>L : levers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lever space is called a policy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Policies to be tested over the uncertainties</a:t>
            </a:r>
          </a:p>
          <a:p>
            <a:r>
              <a:rPr lang="en-US" dirty="0"/>
              <a:t>M :  outcomes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Outcomes of interest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37" y="1454406"/>
            <a:ext cx="4529639" cy="1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4" name="Content Placeholder 3" descr="fig1.png_highr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34" b="-16034"/>
          <a:stretch>
            <a:fillRect/>
          </a:stretch>
        </p:blipFill>
        <p:spPr>
          <a:xfrm>
            <a:off x="2340000" y="1260000"/>
            <a:ext cx="7532821" cy="5133600"/>
          </a:xfrm>
        </p:spPr>
      </p:pic>
    </p:spTree>
    <p:extLst>
      <p:ext uri="{BB962C8B-B14F-4D97-AF65-F5344CB8AC3E}">
        <p14:creationId xmlns:p14="http://schemas.microsoft.com/office/powerpoint/2010/main" val="283328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9579-9C1C-091D-D1FF-625C7362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is deep uncertainty?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4534-BC41-5D3D-8463-B5B906B3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Deep uncertainty refers to the situation where the various parties to a decision do not know or cannot agree on</a:t>
            </a:r>
          </a:p>
          <a:p>
            <a:pPr lvl="1"/>
            <a:r>
              <a:rPr lang="en-US" dirty="0"/>
              <a:t>The system model that relates actions to consequences</a:t>
            </a:r>
          </a:p>
          <a:p>
            <a:pPr lvl="1"/>
            <a:r>
              <a:rPr lang="en-US" dirty="0"/>
              <a:t>T</a:t>
            </a:r>
            <a:r>
              <a:rPr lang="en-NL" dirty="0"/>
              <a:t>he prior probability distributions to put on the inputs to the system model(s)</a:t>
            </a:r>
          </a:p>
          <a:p>
            <a:pPr lvl="1"/>
            <a:r>
              <a:rPr lang="en-US" dirty="0"/>
              <a:t>W</a:t>
            </a:r>
            <a:r>
              <a:rPr lang="en-NL" dirty="0"/>
              <a:t>hich consequences to consider and their relative importance</a:t>
            </a:r>
          </a:p>
          <a:p>
            <a:r>
              <a:rPr lang="en-US" dirty="0"/>
              <a:t>Deep uncertainty often involves decisions made over time in dynamic interaction with the system.</a:t>
            </a:r>
          </a:p>
          <a:p>
            <a:endParaRPr lang="en-US" dirty="0"/>
          </a:p>
          <a:p>
            <a:r>
              <a:rPr lang="en-US" dirty="0"/>
              <a:t>Kenneth Arrow first used the term in the late 1990s to characterize the climate change debate</a:t>
            </a:r>
          </a:p>
          <a:p>
            <a:r>
              <a:rPr lang="en-US" dirty="0"/>
              <a:t>Formal work on dealing with deep uncertainty started in the early 2000s at the RAND Corporation and TU Delft.</a:t>
            </a:r>
          </a:p>
          <a:p>
            <a:endParaRPr lang="en-US" dirty="0"/>
          </a:p>
          <a:p>
            <a:r>
              <a:rPr lang="en-US" dirty="0"/>
              <a:t>Deep uncertainty is also known as radical uncertainty, Knightian uncertainty, or uncertainty proper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34195-B560-13B7-706D-51D6B0F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33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6" name="Content Placeholder 3" descr="fig3.png_highres.png">
            <a:extLst>
              <a:ext uri="{FF2B5EF4-FFF2-40B4-BE49-F238E27FC236}">
                <a16:creationId xmlns:a16="http://schemas.microsoft.com/office/drawing/2014/main" id="{FC9D4D3F-AEF2-F14D-8933-53D3B768C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31100" cy="5131416"/>
          </a:xfrm>
        </p:spPr>
      </p:pic>
    </p:spTree>
    <p:extLst>
      <p:ext uri="{BB962C8B-B14F-4D97-AF65-F5344CB8AC3E}">
        <p14:creationId xmlns:p14="http://schemas.microsoft.com/office/powerpoint/2010/main" val="36173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9" name="Content Placeholder 3" descr="fig4.png_highres.png">
            <a:extLst>
              <a:ext uri="{FF2B5EF4-FFF2-40B4-BE49-F238E27FC236}">
                <a16:creationId xmlns:a16="http://schemas.microsoft.com/office/drawing/2014/main" id="{E947516E-7B48-DD40-A48E-6137B5F34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54771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5.png_highres.png">
            <a:extLst>
              <a:ext uri="{FF2B5EF4-FFF2-40B4-BE49-F238E27FC236}">
                <a16:creationId xmlns:a16="http://schemas.microsoft.com/office/drawing/2014/main" id="{7ACE87B0-D5B7-DD40-A743-5A1038DB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49" b="-23849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26214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6.png_highres.png">
            <a:extLst>
              <a:ext uri="{FF2B5EF4-FFF2-40B4-BE49-F238E27FC236}">
                <a16:creationId xmlns:a16="http://schemas.microsoft.com/office/drawing/2014/main" id="{DCB1B37C-7784-5944-84FB-BE3E1DEC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9115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7.png_highres.png">
            <a:extLst>
              <a:ext uri="{FF2B5EF4-FFF2-40B4-BE49-F238E27FC236}">
                <a16:creationId xmlns:a16="http://schemas.microsoft.com/office/drawing/2014/main" id="{07745C3C-BF1B-E846-A293-5FAE4B0BB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18285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5" descr="fig8_highres.png">
            <a:extLst>
              <a:ext uri="{FF2B5EF4-FFF2-40B4-BE49-F238E27FC236}">
                <a16:creationId xmlns:a16="http://schemas.microsoft.com/office/drawing/2014/main" id="{AFB203E9-0A55-E04E-8353-0743570F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46" b="-16046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35974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Manual scenario discovery exercise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07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1005BE84-CB57-A03F-9572-FE5EDD761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Download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0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1005BE84-CB57-A03F-9572-FE5EDD761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0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45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E3438-D5AB-9246-8844-E21C0CDD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6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Subspace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A6D6"/>
                </a:solidFill>
              </a:rPr>
              <a:t>Problem</a:t>
            </a:r>
            <a:r>
              <a:rPr lang="en-US" dirty="0"/>
              <a:t>: find an (orthogonal) subspace in the model input space, which has a high concentration of cases of interest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problem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Regression vs. (binary) classification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algorithms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Classification and Regression Trees (CART)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Patient Rule Induction Algorithm (PRIM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Various other more specialized possibilities</a:t>
            </a:r>
          </a:p>
          <a:p>
            <a:pPr marL="321440" indent="-32144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67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pic>
        <p:nvPicPr>
          <p:cNvPr id="5" name="Picture 4" descr="figscatter_2d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5" y="1150622"/>
            <a:ext cx="5164324" cy="506034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3817622" y="5454225"/>
            <a:ext cx="455675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4222667" y="1201252"/>
            <a:ext cx="0" cy="425297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ight Arrow 13"/>
          <p:cNvSpPr/>
          <p:nvPr/>
        </p:nvSpPr>
        <p:spPr bwMode="auto">
          <a:xfrm>
            <a:off x="4374559" y="1656928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6200000">
            <a:off x="7336450" y="4770711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6045369" y="1251883"/>
            <a:ext cx="0" cy="172144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045369" y="2973324"/>
            <a:ext cx="22783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203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Lenient hill-climbing optimization algorithm</a:t>
            </a:r>
          </a:p>
          <a:p>
            <a:endParaRPr lang="en-US" dirty="0"/>
          </a:p>
          <a:p>
            <a:r>
              <a:rPr lang="en-US" dirty="0"/>
              <a:t>Each step in the optimization is stored </a:t>
            </a:r>
            <a:r>
              <a:rPr lang="en-US" dirty="0">
                <a:sym typeface="Wingdings"/>
              </a:rPr>
              <a:t> peeling trajectory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Coverage</a:t>
            </a:r>
            <a:r>
              <a:rPr lang="en-US" dirty="0">
                <a:sym typeface="Wingdings"/>
              </a:rPr>
              <a:t>: fraction of cases of interest within the box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Density</a:t>
            </a:r>
            <a:r>
              <a:rPr lang="en-US" dirty="0">
                <a:sym typeface="Wingdings"/>
              </a:rPr>
              <a:t>: fraction of cases in the box which is of interest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Interpretability</a:t>
            </a:r>
            <a:r>
              <a:rPr lang="en-US" dirty="0">
                <a:sym typeface="Wingdings"/>
              </a:rPr>
              <a:t>: number of restricted uncertainties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Quasi p-values</a:t>
            </a:r>
            <a:r>
              <a:rPr lang="en-US" dirty="0">
                <a:sym typeface="Wingdings"/>
              </a:rPr>
              <a:t>: one sided binomial test, proxy for statistical significance of each restricted uncertainty in isolation</a:t>
            </a:r>
          </a:p>
          <a:p>
            <a:r>
              <a:rPr lang="en-US" b="1" dirty="0">
                <a:solidFill>
                  <a:srgbClr val="01A5D6"/>
                </a:solidFill>
                <a:sym typeface="Wingdings"/>
              </a:rPr>
              <a:t>Resampling statistic</a:t>
            </a:r>
            <a:r>
              <a:rPr lang="en-US" dirty="0">
                <a:sym typeface="Wingdings"/>
              </a:rPr>
              <a:t>: do random subsets of the same dataset produce essentially the same box?</a:t>
            </a:r>
            <a:endParaRPr lang="en-US" b="1" dirty="0">
              <a:solidFill>
                <a:srgbClr val="01A5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54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peeling_trajectory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9" y="1150622"/>
            <a:ext cx="5999214" cy="50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box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17" y="1606297"/>
            <a:ext cx="9057361" cy="36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93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Discovery</a:t>
            </a:r>
            <a:endParaRPr lang="en-US" sz="218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054" y="1454406"/>
            <a:ext cx="6328828" cy="5113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74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NL" dirty="0"/>
              <a:t>ink scenario discovery results to adaptation tipping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 </a:t>
            </a:r>
            <a:r>
              <a:rPr lang="en-GB" sz="3200" dirty="0" err="1"/>
              <a:t>excercise</a:t>
            </a:r>
            <a:endParaRPr lang="en-GB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480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Introduction to MORDM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977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Robust Decision Making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62D35-5314-8AAF-028B-BA7A2B658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47354"/>
            <a:ext cx="6043201" cy="43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D0934-C319-3946-A19D-2918ED91E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30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Experimental designs</a:t>
            </a:r>
          </a:p>
        </p:txBody>
      </p:sp>
      <p:pic>
        <p:nvPicPr>
          <p:cNvPr id="1434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0" y="1635125"/>
            <a:ext cx="11201401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59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Shift from RDM to MORDM</a:t>
            </a:r>
          </a:p>
          <a:p>
            <a:pPr lvl="1"/>
            <a:r>
              <a:rPr lang="en-US" dirty="0"/>
              <a:t>What if you do not have discrete and distinct options but rather </a:t>
            </a:r>
            <a:r>
              <a:rPr lang="en-US" dirty="0" err="1"/>
              <a:t>varous</a:t>
            </a:r>
            <a:r>
              <a:rPr lang="en-US" dirty="0"/>
              <a:t> (continuous) design variables?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29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6B8C9C4-FA7A-9885-D1E0-481166C6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691" y="1599800"/>
            <a:ext cx="9394687" cy="432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2EFCF3-BF15-BB93-2DFC-E3CF01C9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Robust decision making frameworks</a:t>
            </a:r>
          </a:p>
        </p:txBody>
      </p:sp>
    </p:spTree>
    <p:extLst>
      <p:ext uri="{BB962C8B-B14F-4D97-AF65-F5344CB8AC3E}">
        <p14:creationId xmlns:p14="http://schemas.microsoft.com/office/powerpoint/2010/main" val="4050940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5B7F-FC2F-87D8-C967-434643A1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FE61A-35C6-F1B8-FF24-4F662696B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NL" dirty="0"/>
              <a:t>roblematize optimization in light of value diversity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7165A-5592-4DD5-72C2-E0A5C10C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7662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064A-B03B-38F5-25FF-35FDEF20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0D103-0995-D03A-8CE5-C678720C7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2253342"/>
            <a:ext cx="6910614" cy="369502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Kenneth Arrow, in 1950, demonstrated that there is no perfect voting procedure, it is either dictatorial or inherently unfair.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D78901-01FC-A7BE-4C3D-11BECE17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57" y="1575572"/>
            <a:ext cx="254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7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CA8FC0A-3A13-4082-74CF-F9829D74AFD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707382" lvl="1" indent="-321457">
                  <a:buFont typeface="Arial"/>
                  <a:buChar char="•"/>
                </a:pPr>
                <a:r>
                  <a:rPr lang="en-US" sz="2800" dirty="0"/>
                  <a:t>Individual preferences are ranked preferences (i.e. ordinal utility)</a:t>
                </a:r>
              </a:p>
              <a:p>
                <a:pPr marL="263524" lvl="1" indent="0">
                  <a:buNone/>
                </a:pPr>
                <a:r>
                  <a:rPr lang="en-US" sz="2800" dirty="0"/>
                  <a:t>	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marL="263524" lvl="1" indent="0">
                  <a:buNone/>
                </a:pPr>
                <a:endParaRPr lang="en-US" sz="2800" dirty="0"/>
              </a:p>
              <a:p>
                <a:pPr marL="707382" lvl="1" indent="-321457">
                  <a:buFont typeface="Arial"/>
                  <a:buChar char="•"/>
                </a:pPr>
                <a:r>
                  <a:rPr lang="en-US" sz="2800" dirty="0"/>
                  <a:t>The goal is to arrive at an aggregate preference order of options given the individual preferences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CA8FC0A-3A13-4082-74CF-F9829D74A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348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CC40EE7-95B5-22DB-82B7-10229FA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</p:spPr>
        <p:txBody>
          <a:bodyPr/>
          <a:lstStyle/>
          <a:p>
            <a:r>
              <a:rPr lang="en-US" dirty="0"/>
              <a:t>Arrow’s impossibility theorem</a:t>
            </a:r>
          </a:p>
        </p:txBody>
      </p:sp>
    </p:spTree>
    <p:extLst>
      <p:ext uri="{BB962C8B-B14F-4D97-AF65-F5344CB8AC3E}">
        <p14:creationId xmlns:p14="http://schemas.microsoft.com/office/powerpoint/2010/main" val="42116358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D9F7-1B0B-91F3-0306-2D19D438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4F36D-559A-B1EF-3B0F-8B7113C07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1355271"/>
            <a:ext cx="10773500" cy="45930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Any voting procedure should be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1) Non-dictatorial</a:t>
            </a:r>
            <a:r>
              <a:rPr lang="en-US" sz="2400" dirty="0"/>
              <a:t>: there is no single individual who’s preferences determine the aggregate preferences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2) Universal (complete ranking and deterministic)</a:t>
            </a:r>
            <a:r>
              <a:rPr lang="en-US" sz="2400" dirty="0"/>
              <a:t>: the final aggregate ranking should be complete, so no ties, and given a particular set of preferences of individuals always produce the same aggregate ranking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3) Independence of irrelevant alternatives</a:t>
            </a:r>
            <a:r>
              <a:rPr lang="en-US" sz="2400" dirty="0"/>
              <a:t>: the preference relation between options A and B should not change if an option C is introduced which is always ranked lower than A and B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4) Pareto efficient</a:t>
            </a:r>
            <a:r>
              <a:rPr lang="en-US" sz="2400" dirty="0"/>
              <a:t>: if option A is preferred by every individual over option B, than in the aggregate ranking option A should also be preferred over option B</a:t>
            </a:r>
          </a:p>
          <a:p>
            <a:pPr marL="1087719" lvl="2" indent="-321457">
              <a:buFont typeface="Arial"/>
              <a:buChar char="•"/>
            </a:pP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7329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61E9-E2FA-DA31-E7BC-47B9D05E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Battling Arrow’s paradox</a:t>
            </a:r>
            <a:endParaRPr lang="en-NL" dirty="0">
              <a:latin typeface="Gill Sans MT" panose="020B0502020104020203" pitchFamily="34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5C833-C3D7-D450-E051-9B7BAC09A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can we account for Arrow’s paradox in any policy analytic activity?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/>
              <a:t>Work with multiple objectives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/>
              <a:t>Avoid the temptation to produce a complete ranking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/>
              <a:t>Explore over alternative ways of formulating / framing a problem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/>
              <a:t>Explore over alternative ways of aggregating over time and over scenarios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Key message: the policy analytic activity aims at helping decision makers understand the consequences of decision alternatives, and </a:t>
            </a:r>
            <a:r>
              <a:rPr lang="en-US" sz="2400" b="1" dirty="0">
                <a:solidFill>
                  <a:srgbClr val="00A6D6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dirty="0"/>
              <a:t>to identify the best decision alternative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6579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395498-7A88-CF34-E2FD-E6EBAFF3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>
                <a:latin typeface="Gill Sans MT" panose="020B0502020104020203" pitchFamily="34" charset="77"/>
              </a:rPr>
              <a:t>Pareto optimality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FF61A7-652D-DA3D-DB26-02FF218535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Tx/>
              <a:buNone/>
            </a:pPr>
            <a:r>
              <a:rPr lang="en-NL" sz="3900" b="1" dirty="0">
                <a:latin typeface="+mn-lt"/>
              </a:rPr>
              <a:t>Premise:  </a:t>
            </a:r>
            <a:r>
              <a:rPr lang="en-NL" sz="3900" dirty="0">
                <a:latin typeface="+mn-lt"/>
              </a:rPr>
              <a:t>“A solution </a:t>
            </a:r>
            <a:r>
              <a:rPr lang="en-US" sz="3900" dirty="0">
                <a:latin typeface="+mn-lt"/>
              </a:rPr>
              <a:t>is Pareto optimal when improvements in one objective would degrade the performance in at least another objective</a:t>
            </a:r>
            <a:r>
              <a:rPr lang="en-NL" sz="3900" dirty="0">
                <a:latin typeface="+mn-lt"/>
              </a:rPr>
              <a:t>”</a:t>
            </a:r>
          </a:p>
          <a:p>
            <a:pPr marL="0" indent="0">
              <a:buFontTx/>
              <a:buNone/>
            </a:pPr>
            <a:endParaRPr lang="en-NL" sz="3900" dirty="0">
              <a:latin typeface="+mn-lt"/>
            </a:endParaRPr>
          </a:p>
          <a:p>
            <a:pPr marL="0" indent="0">
              <a:buFontTx/>
              <a:buNone/>
            </a:pPr>
            <a:r>
              <a:rPr lang="en-NL" sz="3900" b="1" dirty="0">
                <a:latin typeface="+mn-lt"/>
              </a:rPr>
              <a:t>Purpose:  </a:t>
            </a:r>
            <a:r>
              <a:rPr lang="en-US" sz="3900" dirty="0">
                <a:latin typeface="+mn-lt"/>
              </a:rPr>
              <a:t>To rank alternatives in multi-objective problems</a:t>
            </a:r>
            <a:r>
              <a:rPr lang="en-NL" sz="3900" dirty="0">
                <a:latin typeface="+mn-lt"/>
              </a:rPr>
              <a:t>.</a:t>
            </a:r>
          </a:p>
          <a:p>
            <a:pPr marL="0" indent="0">
              <a:buFontTx/>
              <a:buNone/>
            </a:pPr>
            <a:endParaRPr lang="en-NL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6926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840B-1D23-B746-844F-9F0370C6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dominance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220569-2C10-F045-8610-393A65483DA4}"/>
              </a:ext>
            </a:extLst>
          </p:cNvPr>
          <p:cNvCxnSpPr/>
          <p:nvPr/>
        </p:nvCxnSpPr>
        <p:spPr bwMode="auto">
          <a:xfrm>
            <a:off x="2356539" y="1587066"/>
            <a:ext cx="0" cy="3502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C8544A-E598-284F-A57C-7D275616A6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356539" y="5089944"/>
            <a:ext cx="41917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A1FA705-A4AB-714C-A923-8794D7045F33}"/>
              </a:ext>
            </a:extLst>
          </p:cNvPr>
          <p:cNvGrpSpPr/>
          <p:nvPr/>
        </p:nvGrpSpPr>
        <p:grpSpPr>
          <a:xfrm>
            <a:off x="3427468" y="2237232"/>
            <a:ext cx="565527" cy="533861"/>
            <a:chOff x="5494288" y="4550321"/>
            <a:chExt cx="494331" cy="5596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3EE11C-C78D-F641-A98D-3B6486A6B798}"/>
                </a:ext>
              </a:extLst>
            </p:cNvPr>
            <p:cNvSpPr/>
            <p:nvPr/>
          </p:nvSpPr>
          <p:spPr bwMode="auto">
            <a:xfrm>
              <a:off x="5494288" y="4894007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AEE846-0425-704E-B2C5-D6FD1CCDC10E}"/>
                </a:ext>
              </a:extLst>
            </p:cNvPr>
            <p:cNvSpPr txBox="1"/>
            <p:nvPr/>
          </p:nvSpPr>
          <p:spPr>
            <a:xfrm flipH="1">
              <a:off x="5602290" y="4550321"/>
              <a:ext cx="386329" cy="500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46537E-07B0-8B40-B992-13FA742B6867}"/>
              </a:ext>
            </a:extLst>
          </p:cNvPr>
          <p:cNvGrpSpPr/>
          <p:nvPr/>
        </p:nvGrpSpPr>
        <p:grpSpPr>
          <a:xfrm>
            <a:off x="5075048" y="3387146"/>
            <a:ext cx="559082" cy="543373"/>
            <a:chOff x="6934448" y="5755887"/>
            <a:chExt cx="488697" cy="5696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85B640-B452-C149-9BCC-8CDC89DA13BD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05556-5FB0-7F40-93AD-5AC6FF0F5A38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D191253-A2D5-8B4B-9AC2-B1DECC381507}"/>
              </a:ext>
            </a:extLst>
          </p:cNvPr>
          <p:cNvSpPr txBox="1"/>
          <p:nvPr/>
        </p:nvSpPr>
        <p:spPr>
          <a:xfrm flipH="1">
            <a:off x="3447094" y="5286853"/>
            <a:ext cx="2010632" cy="82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0D476-57C6-B844-A67A-B4077E862FD6}"/>
              </a:ext>
            </a:extLst>
          </p:cNvPr>
          <p:cNvSpPr txBox="1"/>
          <p:nvPr/>
        </p:nvSpPr>
        <p:spPr>
          <a:xfrm rot="16200000" flipH="1">
            <a:off x="1027546" y="2590648"/>
            <a:ext cx="1683179" cy="99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C7430-F133-FF93-1ED1-1AA2F1504EAF}"/>
              </a:ext>
            </a:extLst>
          </p:cNvPr>
          <p:cNvGrpSpPr/>
          <p:nvPr/>
        </p:nvGrpSpPr>
        <p:grpSpPr>
          <a:xfrm>
            <a:off x="4172868" y="2816498"/>
            <a:ext cx="559082" cy="543373"/>
            <a:chOff x="6934448" y="5755887"/>
            <a:chExt cx="488697" cy="56967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E6DC316-A494-1B5B-1F64-C41A67DA4DB4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3E73D6-693B-79CA-017A-F7DE43A16A15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50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4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0F8C6-93A8-FB4D-A5D9-D87580023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840B-1D23-B746-844F-9F0370C6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dominance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220569-2C10-F045-8610-393A65483DA4}"/>
              </a:ext>
            </a:extLst>
          </p:cNvPr>
          <p:cNvCxnSpPr/>
          <p:nvPr/>
        </p:nvCxnSpPr>
        <p:spPr bwMode="auto">
          <a:xfrm>
            <a:off x="2356539" y="1587066"/>
            <a:ext cx="0" cy="3502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C8544A-E598-284F-A57C-7D275616A6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356539" y="5089944"/>
            <a:ext cx="41917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A1FA705-A4AB-714C-A923-8794D7045F33}"/>
              </a:ext>
            </a:extLst>
          </p:cNvPr>
          <p:cNvGrpSpPr/>
          <p:nvPr/>
        </p:nvGrpSpPr>
        <p:grpSpPr>
          <a:xfrm>
            <a:off x="3427468" y="2237232"/>
            <a:ext cx="565527" cy="533861"/>
            <a:chOff x="5494288" y="4550321"/>
            <a:chExt cx="494331" cy="5596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3EE11C-C78D-F641-A98D-3B6486A6B798}"/>
                </a:ext>
              </a:extLst>
            </p:cNvPr>
            <p:cNvSpPr/>
            <p:nvPr/>
          </p:nvSpPr>
          <p:spPr bwMode="auto">
            <a:xfrm>
              <a:off x="5494288" y="4894007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AEE846-0425-704E-B2C5-D6FD1CCDC10E}"/>
                </a:ext>
              </a:extLst>
            </p:cNvPr>
            <p:cNvSpPr txBox="1"/>
            <p:nvPr/>
          </p:nvSpPr>
          <p:spPr>
            <a:xfrm flipH="1">
              <a:off x="5602290" y="4550321"/>
              <a:ext cx="386329" cy="500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46537E-07B0-8B40-B992-13FA742B6867}"/>
              </a:ext>
            </a:extLst>
          </p:cNvPr>
          <p:cNvGrpSpPr/>
          <p:nvPr/>
        </p:nvGrpSpPr>
        <p:grpSpPr>
          <a:xfrm>
            <a:off x="5075048" y="3387146"/>
            <a:ext cx="559082" cy="543373"/>
            <a:chOff x="6934448" y="5755887"/>
            <a:chExt cx="488697" cy="5696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85B640-B452-C149-9BCC-8CDC89DA13BD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05556-5FB0-7F40-93AD-5AC6FF0F5A38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2639D-9B6A-1349-A2D3-DD716D778C0A}"/>
              </a:ext>
            </a:extLst>
          </p:cNvPr>
          <p:cNvGrpSpPr/>
          <p:nvPr/>
        </p:nvGrpSpPr>
        <p:grpSpPr>
          <a:xfrm>
            <a:off x="4016884" y="3550751"/>
            <a:ext cx="559082" cy="543373"/>
            <a:chOff x="5348417" y="5971117"/>
            <a:chExt cx="488697" cy="56967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815DB24-579E-254E-A7D6-E5FF8BA90BAB}"/>
                </a:ext>
              </a:extLst>
            </p:cNvPr>
            <p:cNvSpPr/>
            <p:nvPr/>
          </p:nvSpPr>
          <p:spPr bwMode="auto">
            <a:xfrm>
              <a:off x="5348417" y="632477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F957DA-9676-0B43-BE83-C432AE37D7D3}"/>
                </a:ext>
              </a:extLst>
            </p:cNvPr>
            <p:cNvSpPr txBox="1"/>
            <p:nvPr/>
          </p:nvSpPr>
          <p:spPr>
            <a:xfrm flipH="1">
              <a:off x="5450784" y="597111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D191253-A2D5-8B4B-9AC2-B1DECC381507}"/>
              </a:ext>
            </a:extLst>
          </p:cNvPr>
          <p:cNvSpPr txBox="1"/>
          <p:nvPr/>
        </p:nvSpPr>
        <p:spPr>
          <a:xfrm flipH="1">
            <a:off x="3447094" y="5286853"/>
            <a:ext cx="2010632" cy="82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0D476-57C6-B844-A67A-B4077E862FD6}"/>
              </a:ext>
            </a:extLst>
          </p:cNvPr>
          <p:cNvSpPr txBox="1"/>
          <p:nvPr/>
        </p:nvSpPr>
        <p:spPr>
          <a:xfrm rot="16200000" flipH="1">
            <a:off x="1027546" y="2590648"/>
            <a:ext cx="1683179" cy="99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C7430-F133-FF93-1ED1-1AA2F1504EAF}"/>
              </a:ext>
            </a:extLst>
          </p:cNvPr>
          <p:cNvGrpSpPr/>
          <p:nvPr/>
        </p:nvGrpSpPr>
        <p:grpSpPr>
          <a:xfrm>
            <a:off x="4172868" y="2816498"/>
            <a:ext cx="559082" cy="543373"/>
            <a:chOff x="6934448" y="5755887"/>
            <a:chExt cx="488697" cy="56967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E6DC316-A494-1B5B-1F64-C41A67DA4DB4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3E73D6-693B-79CA-017A-F7DE43A16A15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50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31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840B-1D23-B746-844F-9F0370C6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dominance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220569-2C10-F045-8610-393A65483DA4}"/>
              </a:ext>
            </a:extLst>
          </p:cNvPr>
          <p:cNvCxnSpPr/>
          <p:nvPr/>
        </p:nvCxnSpPr>
        <p:spPr bwMode="auto">
          <a:xfrm>
            <a:off x="2356539" y="1587066"/>
            <a:ext cx="0" cy="3502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C8544A-E598-284F-A57C-7D275616A6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356539" y="5089944"/>
            <a:ext cx="41917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A1FA705-A4AB-714C-A923-8794D7045F33}"/>
              </a:ext>
            </a:extLst>
          </p:cNvPr>
          <p:cNvGrpSpPr/>
          <p:nvPr/>
        </p:nvGrpSpPr>
        <p:grpSpPr>
          <a:xfrm>
            <a:off x="3427468" y="2237232"/>
            <a:ext cx="565527" cy="533861"/>
            <a:chOff x="5494288" y="4550321"/>
            <a:chExt cx="494331" cy="5596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3EE11C-C78D-F641-A98D-3B6486A6B798}"/>
                </a:ext>
              </a:extLst>
            </p:cNvPr>
            <p:cNvSpPr/>
            <p:nvPr/>
          </p:nvSpPr>
          <p:spPr bwMode="auto">
            <a:xfrm>
              <a:off x="5494288" y="4894007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AEE846-0425-704E-B2C5-D6FD1CCDC10E}"/>
                </a:ext>
              </a:extLst>
            </p:cNvPr>
            <p:cNvSpPr txBox="1"/>
            <p:nvPr/>
          </p:nvSpPr>
          <p:spPr>
            <a:xfrm flipH="1">
              <a:off x="5602290" y="4550321"/>
              <a:ext cx="386329" cy="500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46537E-07B0-8B40-B992-13FA742B6867}"/>
              </a:ext>
            </a:extLst>
          </p:cNvPr>
          <p:cNvGrpSpPr/>
          <p:nvPr/>
        </p:nvGrpSpPr>
        <p:grpSpPr>
          <a:xfrm>
            <a:off x="5075048" y="3387146"/>
            <a:ext cx="559082" cy="543373"/>
            <a:chOff x="6934448" y="5755887"/>
            <a:chExt cx="488697" cy="5696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85B640-B452-C149-9BCC-8CDC89DA13BD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05556-5FB0-7F40-93AD-5AC6FF0F5A38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D191253-A2D5-8B4B-9AC2-B1DECC381507}"/>
              </a:ext>
            </a:extLst>
          </p:cNvPr>
          <p:cNvSpPr txBox="1"/>
          <p:nvPr/>
        </p:nvSpPr>
        <p:spPr>
          <a:xfrm flipH="1">
            <a:off x="3447094" y="5286853"/>
            <a:ext cx="2010632" cy="82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0D476-57C6-B844-A67A-B4077E862FD6}"/>
              </a:ext>
            </a:extLst>
          </p:cNvPr>
          <p:cNvSpPr txBox="1"/>
          <p:nvPr/>
        </p:nvSpPr>
        <p:spPr>
          <a:xfrm rot="16200000" flipH="1">
            <a:off x="1027546" y="2590648"/>
            <a:ext cx="1683179" cy="99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C7430-F133-FF93-1ED1-1AA2F1504EAF}"/>
              </a:ext>
            </a:extLst>
          </p:cNvPr>
          <p:cNvGrpSpPr/>
          <p:nvPr/>
        </p:nvGrpSpPr>
        <p:grpSpPr>
          <a:xfrm>
            <a:off x="4172868" y="2816498"/>
            <a:ext cx="559082" cy="543373"/>
            <a:chOff x="6934448" y="5755887"/>
            <a:chExt cx="488697" cy="56967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E6DC316-A494-1B5B-1F64-C41A67DA4DB4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3E73D6-693B-79CA-017A-F7DE43A16A15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50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6720DB-AE49-3002-6EFB-FD9A689E5469}"/>
              </a:ext>
            </a:extLst>
          </p:cNvPr>
          <p:cNvCxnSpPr/>
          <p:nvPr/>
        </p:nvCxnSpPr>
        <p:spPr>
          <a:xfrm flipV="1">
            <a:off x="4124947" y="2078182"/>
            <a:ext cx="38874" cy="3011762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834324-BD0E-F29C-19A0-288FC37E4A44}"/>
              </a:ext>
            </a:extLst>
          </p:cNvPr>
          <p:cNvCxnSpPr>
            <a:cxnSpLocks/>
          </p:cNvCxnSpPr>
          <p:nvPr/>
        </p:nvCxnSpPr>
        <p:spPr>
          <a:xfrm>
            <a:off x="2366673" y="3991104"/>
            <a:ext cx="3899045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2639D-9B6A-1349-A2D3-DD716D778C0A}"/>
              </a:ext>
            </a:extLst>
          </p:cNvPr>
          <p:cNvGrpSpPr/>
          <p:nvPr/>
        </p:nvGrpSpPr>
        <p:grpSpPr>
          <a:xfrm>
            <a:off x="4016884" y="3550751"/>
            <a:ext cx="559082" cy="543373"/>
            <a:chOff x="5348417" y="5971117"/>
            <a:chExt cx="488697" cy="56967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815DB24-579E-254E-A7D6-E5FF8BA90BAB}"/>
                </a:ext>
              </a:extLst>
            </p:cNvPr>
            <p:cNvSpPr/>
            <p:nvPr/>
          </p:nvSpPr>
          <p:spPr bwMode="auto">
            <a:xfrm>
              <a:off x="5348417" y="632477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F957DA-9676-0B43-BE83-C432AE37D7D3}"/>
                </a:ext>
              </a:extLst>
            </p:cNvPr>
            <p:cNvSpPr txBox="1"/>
            <p:nvPr/>
          </p:nvSpPr>
          <p:spPr>
            <a:xfrm flipH="1">
              <a:off x="5450784" y="597111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07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3BBB7DC-8434-5B8C-2F5F-176A98A8667C}"/>
              </a:ext>
            </a:extLst>
          </p:cNvPr>
          <p:cNvSpPr txBox="1">
            <a:spLocks noChangeArrowheads="1"/>
          </p:cNvSpPr>
          <p:nvPr/>
        </p:nvSpPr>
        <p:spPr>
          <a:xfrm>
            <a:off x="537275" y="687777"/>
            <a:ext cx="11654725" cy="57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pPr>
              <a:tabLst>
                <a:tab pos="0" algn="l"/>
                <a:tab pos="447652" algn="l"/>
                <a:tab pos="896892" algn="l"/>
                <a:tab pos="1346131" algn="l"/>
                <a:tab pos="1795371" algn="l"/>
                <a:tab pos="2244610" algn="l"/>
                <a:tab pos="2693850" algn="l"/>
                <a:tab pos="3143089" algn="l"/>
                <a:tab pos="3592329" algn="l"/>
                <a:tab pos="4041568" algn="l"/>
                <a:tab pos="4490808" algn="l"/>
                <a:tab pos="4940047" algn="l"/>
                <a:tab pos="5389287" algn="l"/>
                <a:tab pos="5838526" algn="l"/>
                <a:tab pos="6287766" algn="l"/>
                <a:tab pos="6737005" algn="l"/>
                <a:tab pos="7186245" algn="l"/>
                <a:tab pos="7635484" algn="l"/>
                <a:tab pos="8084724" algn="l"/>
                <a:tab pos="8533963" algn="l"/>
                <a:tab pos="8983204" algn="l"/>
              </a:tabLst>
            </a:pPr>
            <a:r>
              <a:rPr lang="en-GB" dirty="0"/>
              <a:t>Genetic Algorithms (GA)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388EE4-05F7-5406-3040-C93BA718B85A}"/>
              </a:ext>
            </a:extLst>
          </p:cNvPr>
          <p:cNvSpPr txBox="1">
            <a:spLocks noChangeArrowheads="1"/>
          </p:cNvSpPr>
          <p:nvPr/>
        </p:nvSpPr>
        <p:spPr>
          <a:xfrm>
            <a:off x="1941443" y="1576676"/>
            <a:ext cx="7037657" cy="480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r>
              <a:rPr lang="en-GB" sz="2250" dirty="0"/>
              <a:t>Proposed in the 1970s by John Holland</a:t>
            </a:r>
          </a:p>
          <a:p>
            <a:pPr>
              <a:buFontTx/>
              <a:buNone/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endParaRPr lang="en-GB" sz="2250" dirty="0"/>
          </a:p>
          <a:p>
            <a:pPr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r>
              <a:rPr lang="en-GB" sz="2250" dirty="0">
                <a:solidFill>
                  <a:srgbClr val="0099CC"/>
                </a:solidFill>
              </a:rPr>
              <a:t>Chromosome:</a:t>
            </a:r>
            <a:r>
              <a:rPr lang="en-GB" sz="2250" dirty="0"/>
              <a:t> Bit-string encoded candidate solution (nowadays other encoding forms are possible)</a:t>
            </a:r>
          </a:p>
          <a:p>
            <a:pPr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r>
              <a:rPr lang="en-GB" sz="2250" dirty="0">
                <a:solidFill>
                  <a:srgbClr val="0099CC"/>
                </a:solidFill>
              </a:rPr>
              <a:t>Gene</a:t>
            </a:r>
            <a:r>
              <a:rPr lang="en-GB" sz="2250" dirty="0"/>
              <a:t>: Each bit of the solution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97F0DC3-7108-D013-B366-A3D370F6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29" y="3993264"/>
            <a:ext cx="6874665" cy="431071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lsa.umich.edu/psych/images/people/jholland.jpg">
            <a:extLst>
              <a:ext uri="{FF2B5EF4-FFF2-40B4-BE49-F238E27FC236}">
                <a16:creationId xmlns:a16="http://schemas.microsoft.com/office/drawing/2014/main" id="{5FA896B6-60DC-260E-122C-68466576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5478" t="9224" r="33036" b="34691"/>
          <a:stretch/>
        </p:blipFill>
        <p:spPr bwMode="auto">
          <a:xfrm>
            <a:off x="9513957" y="1560513"/>
            <a:ext cx="1473200" cy="1868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26F506-14C3-9368-D665-B7EB46E83964}"/>
              </a:ext>
            </a:extLst>
          </p:cNvPr>
          <p:cNvSpPr/>
          <p:nvPr/>
        </p:nvSpPr>
        <p:spPr bwMode="auto">
          <a:xfrm>
            <a:off x="1887966" y="3849231"/>
            <a:ext cx="7224825" cy="719137"/>
          </a:xfrm>
          <a:prstGeom prst="round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endParaRPr lang="en-US" sz="4299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B730BB-69FD-7599-2721-F60E12E15D91}"/>
              </a:ext>
            </a:extLst>
          </p:cNvPr>
          <p:cNvSpPr/>
          <p:nvPr/>
        </p:nvSpPr>
        <p:spPr bwMode="auto">
          <a:xfrm>
            <a:off x="2444902" y="3917732"/>
            <a:ext cx="579776" cy="582134"/>
          </a:xfrm>
          <a:prstGeom prst="round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endParaRPr lang="en-US" sz="4299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2637C-6EBC-40B1-3CA4-5370F17AFBF2}"/>
              </a:ext>
            </a:extLst>
          </p:cNvPr>
          <p:cNvSpPr txBox="1"/>
          <p:nvPr/>
        </p:nvSpPr>
        <p:spPr>
          <a:xfrm>
            <a:off x="2187596" y="4936169"/>
            <a:ext cx="6925196" cy="74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6"/>
              <a:t>A chromosome could represent the value of one or more parameters in your algorithm/system, e.g. the length of a robot arm, the value of weights in your neural network, the ids of operations you need to execute in a sequence…</a:t>
            </a:r>
            <a:endParaRPr lang="nl-NL" sz="1406"/>
          </a:p>
        </p:txBody>
      </p:sp>
    </p:spTree>
    <p:extLst>
      <p:ext uri="{BB962C8B-B14F-4D97-AF65-F5344CB8AC3E}">
        <p14:creationId xmlns:p14="http://schemas.microsoft.com/office/powerpoint/2010/main" val="11865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8B35-42F3-E1C5-6D15-9DAA509E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John Holland—GA’s as Complex Adaptive Systems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FCFE-0BA2-4329-467E-15050F7A0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</a:rPr>
              <a:t>Why simulate evolution for optimization?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Requires only distinguish “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functional benefits</a:t>
            </a:r>
            <a:r>
              <a:rPr lang="en-US" sz="2800" dirty="0">
                <a:latin typeface="Gill Sans MT" panose="020B0502020104020203" pitchFamily="34" charset="77"/>
              </a:rPr>
              <a:t>” of adaptations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“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Performance-based Random Process</a:t>
            </a:r>
            <a:r>
              <a:rPr lang="en-US" sz="2800" dirty="0">
                <a:latin typeface="Gill Sans MT" panose="020B0502020104020203" pitchFamily="34" charset="77"/>
              </a:rPr>
              <a:t>”: does not require detailed problem information (i.e., derivatives) and all pathways may be reachable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Breadth of application (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real/discrete choices, uncertainty, nonlinearity</a:t>
            </a:r>
            <a:r>
              <a:rPr lang="en-US" sz="2800" dirty="0">
                <a:latin typeface="Gill Sans MT" panose="020B0502020104020203" pitchFamily="34" charset="77"/>
              </a:rPr>
              <a:t>)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Simple to link to complex simulations</a:t>
            </a:r>
          </a:p>
          <a:p>
            <a:endParaRPr lang="en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6DA4A4-F3D9-BCB2-FB22-FB4D9DB8E395}"/>
              </a:ext>
            </a:extLst>
          </p:cNvPr>
          <p:cNvSpPr txBox="1">
            <a:spLocks/>
          </p:cNvSpPr>
          <p:nvPr/>
        </p:nvSpPr>
        <p:spPr>
          <a:xfrm>
            <a:off x="185980" y="80910"/>
            <a:ext cx="11654725" cy="57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6209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4DC32C-DF93-B916-9766-81010C8A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951"/>
            <a:ext cx="10972800" cy="1325564"/>
          </a:xfrm>
        </p:spPr>
        <p:txBody>
          <a:bodyPr/>
          <a:lstStyle/>
          <a:p>
            <a:r>
              <a:rPr lang="en-US" dirty="0"/>
              <a:t>Basic structure of an MOEA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BED42-5B18-41D6-F224-75A096C98980}"/>
              </a:ext>
            </a:extLst>
          </p:cNvPr>
          <p:cNvSpPr txBox="1">
            <a:spLocks/>
          </p:cNvSpPr>
          <p:nvPr/>
        </p:nvSpPr>
        <p:spPr>
          <a:xfrm>
            <a:off x="965199" y="702733"/>
            <a:ext cx="11582400" cy="545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population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initialize_population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population_size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evaluate_objective_function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(population)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non_dominated_sort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(population)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selected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select_parents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(population,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population_size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children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crossover_and_mutate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(selected,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p_crossover,p_mutation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stopping_condition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()):	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A6D6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evaluate_objective_function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(children)	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union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population+children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non_dominated_sort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(union)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selected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select_parents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(union,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population_size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	</a:t>
            </a:r>
          </a:p>
          <a:p>
            <a:pPr lvl="2">
              <a:lnSpc>
                <a:spcPct val="114000"/>
              </a:lnSpc>
              <a:spcBef>
                <a:spcPts val="0"/>
              </a:spcBef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population = children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children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crossover_and_mutate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(selected,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p_crossover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p_mutation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940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B9C0-E901-0088-4A89-C0600EB0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NSGAII </a:t>
            </a:r>
            <a:r>
              <a:rPr lang="en-US" dirty="0"/>
              <a:t>(classic, but outdated)</a:t>
            </a:r>
            <a:br>
              <a:rPr lang="en-US" dirty="0"/>
            </a:br>
            <a:endParaRPr lang="en-NL" dirty="0"/>
          </a:p>
        </p:txBody>
      </p:sp>
      <p:pic>
        <p:nvPicPr>
          <p:cNvPr id="4" name="Picture 10" descr="Sample Set Reduction Method Based on Neighborhood Non-Dominated Crowding- Distance Sorting | Semantic Scholar">
            <a:extLst>
              <a:ext uri="{FF2B5EF4-FFF2-40B4-BE49-F238E27FC236}">
                <a16:creationId xmlns:a16="http://schemas.microsoft.com/office/drawing/2014/main" id="{30211BCC-0599-4812-7A80-6C4077959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3791" r="1950" b="4559"/>
          <a:stretch/>
        </p:blipFill>
        <p:spPr bwMode="auto">
          <a:xfrm>
            <a:off x="4017818" y="4625568"/>
            <a:ext cx="4156364" cy="214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BD6AA-512D-B65B-B758-D4F836A49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440" y="1670236"/>
            <a:ext cx="8864420" cy="2615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00FDD-541B-0251-CB16-305A4E1FC11B}"/>
              </a:ext>
            </a:extLst>
          </p:cNvPr>
          <p:cNvSpPr txBox="1"/>
          <p:nvPr/>
        </p:nvSpPr>
        <p:spPr>
          <a:xfrm>
            <a:off x="2168103" y="2202527"/>
            <a:ext cx="120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Parent </a:t>
            </a:r>
          </a:p>
          <a:p>
            <a:r>
              <a:rPr lang="en-NL" dirty="0"/>
              <a:t>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A42EF-2077-78B2-09AB-A6DBA846669B}"/>
              </a:ext>
            </a:extLst>
          </p:cNvPr>
          <p:cNvSpPr txBox="1"/>
          <p:nvPr/>
        </p:nvSpPr>
        <p:spPr>
          <a:xfrm>
            <a:off x="2168102" y="3512499"/>
            <a:ext cx="120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Offspring </a:t>
            </a:r>
          </a:p>
          <a:p>
            <a:r>
              <a:rPr lang="en-NL" dirty="0"/>
              <a:t>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2EA01-B3F5-59AD-0C7D-BBBDC87E9F45}"/>
              </a:ext>
            </a:extLst>
          </p:cNvPr>
          <p:cNvSpPr txBox="1"/>
          <p:nvPr/>
        </p:nvSpPr>
        <p:spPr>
          <a:xfrm>
            <a:off x="871013" y="3261683"/>
            <a:ext cx="1886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Gill Sans MT" panose="020B0502020104020203" pitchFamily="34" charset="77"/>
              </a:rPr>
              <a:t>2) Genetic </a:t>
            </a:r>
          </a:p>
          <a:p>
            <a:r>
              <a:rPr lang="en-US" dirty="0">
                <a:latin typeface="Gill Sans MT" panose="020B0502020104020203" pitchFamily="34" charset="77"/>
              </a:rPr>
              <a:t>O</a:t>
            </a:r>
            <a:r>
              <a:rPr lang="en-NL" dirty="0">
                <a:latin typeface="Gill Sans MT" panose="020B0502020104020203" pitchFamily="34" charset="77"/>
              </a:rPr>
              <a:t>perators:</a:t>
            </a:r>
          </a:p>
          <a:p>
            <a:r>
              <a:rPr lang="en-NL" dirty="0">
                <a:latin typeface="Gill Sans MT" panose="020B0502020104020203" pitchFamily="34" charset="77"/>
              </a:rPr>
              <a:t>Selection+</a:t>
            </a:r>
          </a:p>
          <a:p>
            <a:r>
              <a:rPr lang="en-NL" dirty="0">
                <a:latin typeface="Gill Sans MT" panose="020B0502020104020203" pitchFamily="34" charset="77"/>
              </a:rPr>
              <a:t>Mutation+</a:t>
            </a:r>
          </a:p>
          <a:p>
            <a:r>
              <a:rPr lang="en-NL" dirty="0">
                <a:latin typeface="Gill Sans MT" panose="020B0502020104020203" pitchFamily="34" charset="77"/>
              </a:rPr>
              <a:t>Crossover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95C3E-F247-5DA5-905D-98905A1CA94C}"/>
              </a:ext>
            </a:extLst>
          </p:cNvPr>
          <p:cNvSpPr txBox="1"/>
          <p:nvPr/>
        </p:nvSpPr>
        <p:spPr>
          <a:xfrm>
            <a:off x="816043" y="1487496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latin typeface="Gill Sans MT" panose="020B0502020104020203" pitchFamily="34" charset="77"/>
              </a:rPr>
              <a:t>1) Initial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FC04-D3FB-80FC-5B41-7588051FAF06}"/>
              </a:ext>
            </a:extLst>
          </p:cNvPr>
          <p:cNvSpPr txBox="1"/>
          <p:nvPr/>
        </p:nvSpPr>
        <p:spPr>
          <a:xfrm>
            <a:off x="4271552" y="1409184"/>
            <a:ext cx="453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Gill Sans MT" panose="020B0502020104020203" pitchFamily="34" charset="77"/>
              </a:rPr>
              <a:t>3) </a:t>
            </a:r>
            <a:r>
              <a:rPr lang="en-US" dirty="0">
                <a:latin typeface="Gill Sans MT" panose="020B0502020104020203" pitchFamily="34" charset="77"/>
              </a:rPr>
              <a:t>Rank the fitness of the population</a:t>
            </a:r>
            <a:endParaRPr lang="en-NL" dirty="0">
              <a:latin typeface="Gill Sans MT" panose="020B050202010402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AAFE83-CEE2-88E5-FCA9-6F83B465E8ED}"/>
              </a:ext>
            </a:extLst>
          </p:cNvPr>
          <p:cNvSpPr/>
          <p:nvPr/>
        </p:nvSpPr>
        <p:spPr>
          <a:xfrm>
            <a:off x="8499104" y="4599077"/>
            <a:ext cx="415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Key components: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1) Non dominated sorting </a:t>
            </a:r>
          </a:p>
          <a:p>
            <a:r>
              <a:rPr lang="en-US" dirty="0">
                <a:latin typeface="Gill Sans MT" panose="020B0502020104020203" pitchFamily="34" charset="77"/>
              </a:rPr>
              <a:t>2) Crowding indicator for diversity maintenance</a:t>
            </a:r>
          </a:p>
        </p:txBody>
      </p:sp>
    </p:spTree>
    <p:extLst>
      <p:ext uri="{BB962C8B-B14F-4D97-AF65-F5344CB8AC3E}">
        <p14:creationId xmlns:p14="http://schemas.microsoft.com/office/powerpoint/2010/main" val="2507119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4E871-90E6-DBAC-2EA8-42CA15B3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</p:spPr>
        <p:txBody>
          <a:bodyPr/>
          <a:lstStyle/>
          <a:p>
            <a:r>
              <a:rPr lang="en-US" dirty="0"/>
              <a:t>Epsilon dominance- better alternative to preserve diversity and scalability</a:t>
            </a:r>
          </a:p>
        </p:txBody>
      </p:sp>
      <p:pic>
        <p:nvPicPr>
          <p:cNvPr id="5" name="Picture 4" descr="68747470733a2f2f7261772e6769746875622e636f6d2f6a646865726d616e2f70617265746f2e70792f706963747572652f756e736f727465642e706e67.png">
            <a:extLst>
              <a:ext uri="{FF2B5EF4-FFF2-40B4-BE49-F238E27FC236}">
                <a16:creationId xmlns:a16="http://schemas.microsoft.com/office/drawing/2014/main" id="{4D827188-E607-204A-2AA8-00501A1F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24" y="1808820"/>
            <a:ext cx="3797297" cy="3797297"/>
          </a:xfrm>
          <a:prstGeom prst="rect">
            <a:avLst/>
          </a:prstGeom>
        </p:spPr>
      </p:pic>
      <p:pic>
        <p:nvPicPr>
          <p:cNvPr id="6" name="Picture 5" descr="68747470733a2f2f7261772e6769746875622e636f6d2f6a646865726d616e2f70617265746f2e70792f706963747572652f6578616d706c652e706e67.png">
            <a:extLst>
              <a:ext uri="{FF2B5EF4-FFF2-40B4-BE49-F238E27FC236}">
                <a16:creationId xmlns:a16="http://schemas.microsoft.com/office/drawing/2014/main" id="{3BBA2749-AE02-8F9D-C3EA-39DBA570D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9" y="1808820"/>
            <a:ext cx="3797297" cy="3797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5EED7-C3BB-096E-C7B1-FD1595F90C40}"/>
              </a:ext>
            </a:extLst>
          </p:cNvPr>
          <p:cNvSpPr txBox="1"/>
          <p:nvPr/>
        </p:nvSpPr>
        <p:spPr>
          <a:xfrm>
            <a:off x="3159424" y="6365577"/>
            <a:ext cx="7037657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Taken from https://</a:t>
            </a:r>
            <a:r>
              <a:rPr lang="en-US" sz="1969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969" dirty="0" err="1">
                <a:solidFill>
                  <a:schemeClr val="bg1">
                    <a:lumMod val="75000"/>
                  </a:schemeClr>
                </a:solidFill>
              </a:rPr>
              <a:t>matthewjwoodruff</a:t>
            </a:r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969" dirty="0" err="1">
                <a:solidFill>
                  <a:schemeClr val="bg1">
                    <a:lumMod val="75000"/>
                  </a:schemeClr>
                </a:solidFill>
              </a:rPr>
              <a:t>pareto.py</a:t>
            </a:r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DE050-4B28-1AC5-2205-9620383B6F3B}"/>
              </a:ext>
            </a:extLst>
          </p:cNvPr>
          <p:cNvSpPr txBox="1"/>
          <p:nvPr/>
        </p:nvSpPr>
        <p:spPr>
          <a:xfrm>
            <a:off x="739833" y="1150516"/>
            <a:ext cx="85177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Keeps the solution bounded and stable (important when increasing dimensionality)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Preserve diveristy </a:t>
            </a: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496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786F-55F7-22D9-C488-B2B065EE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EPSILON-NSGAII </a:t>
            </a:r>
            <a:br>
              <a:rPr lang="en-NL" dirty="0"/>
            </a:b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6EA57-38A5-625A-4F23-811FF05F4A7F}"/>
              </a:ext>
            </a:extLst>
          </p:cNvPr>
          <p:cNvSpPr/>
          <p:nvPr/>
        </p:nvSpPr>
        <p:spPr>
          <a:xfrm>
            <a:off x="698500" y="1900535"/>
            <a:ext cx="4787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Key components:</a:t>
            </a:r>
          </a:p>
          <a:p>
            <a:pPr marL="514350" indent="-514350">
              <a:buAutoNum type="arabicParenR"/>
            </a:pPr>
            <a:r>
              <a:rPr lang="en-US" sz="2800" dirty="0">
                <a:latin typeface="Gill Sans MT" panose="020B0502020104020203" pitchFamily="34" charset="77"/>
              </a:rPr>
              <a:t>Epsilon dominance for diversity maintenance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r>
              <a:rPr lang="en-US" sz="2800" dirty="0">
                <a:latin typeface="Gill Sans MT" panose="020B0502020104020203" pitchFamily="34" charset="77"/>
              </a:rPr>
              <a:t>2) Auto-adaptive population sizing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27643-F47D-CA8B-2505-5582994BF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72143"/>
            <a:ext cx="5103315" cy="48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6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2E36-88F5-3F44-480D-4060AC48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197D7-A899-02CE-28A7-1F3C8370D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29D1E-31BA-26B8-CB62-B3A02613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013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MORDM </a:t>
            </a:r>
            <a:r>
              <a:rPr lang="en-GB" sz="3200" dirty="0" err="1"/>
              <a:t>excercise</a:t>
            </a:r>
            <a:endParaRPr lang="en-GB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00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BB267-7B1A-A049-89E1-6F846CB58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Shallow lake problem</a:t>
            </a:r>
          </a:p>
        </p:txBody>
      </p:sp>
      <p:sp>
        <p:nvSpPr>
          <p:cNvPr id="11" name="Vertical Text Placeholder 10">
            <a:extLst>
              <a:ext uri="{FF2B5EF4-FFF2-40B4-BE49-F238E27FC236}">
                <a16:creationId xmlns:a16="http://schemas.microsoft.com/office/drawing/2014/main" id="{F36BDECA-F381-1786-4FAC-E9A15697A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3146136" cy="4356463"/>
          </a:xfrm>
        </p:spPr>
        <p:txBody>
          <a:bodyPr/>
          <a:lstStyle/>
          <a:p>
            <a:r>
              <a:rPr lang="en-US" dirty="0"/>
              <a:t>How much anthropogenic pollution to release into the lake, while avoiding that the lake tips into an irreversible eutrophic state?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Adaptive version: what is a state based control rule that tells how much can be released?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14B0E-AE59-6486-A20F-01F59EE3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14" y="1591900"/>
            <a:ext cx="7378974" cy="3371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CE915-64EC-ADD6-57AB-A2D10CC60C93}"/>
              </a:ext>
            </a:extLst>
          </p:cNvPr>
          <p:cNvSpPr txBox="1"/>
          <p:nvPr/>
        </p:nvSpPr>
        <p:spPr>
          <a:xfrm>
            <a:off x="4404014" y="5062139"/>
            <a:ext cx="8156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Hadka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et al (2015). 10.1016/j.envsoft.2015.07.014.</a:t>
            </a:r>
          </a:p>
          <a:p>
            <a:endParaRPr lang="en-NL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45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DA0A-0A44-0F53-10F3-D914D6FF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Workflow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803DB-00D5-D3CF-1889-244011685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Connect model to the workbench</a:t>
            </a:r>
          </a:p>
          <a:p>
            <a:pPr lvl="1"/>
            <a:r>
              <a:rPr lang="en-NL" dirty="0"/>
              <a:t>X: </a:t>
            </a:r>
            <a:r>
              <a:rPr lang="en-NL" b="1" dirty="0">
                <a:solidFill>
                  <a:srgbClr val="00A6D6"/>
                </a:solidFill>
              </a:rPr>
              <a:t>uncertainties</a:t>
            </a:r>
          </a:p>
          <a:p>
            <a:pPr lvl="1"/>
            <a:r>
              <a:rPr lang="en-NL" dirty="0"/>
              <a:t>L: </a:t>
            </a:r>
            <a:r>
              <a:rPr lang="en-NL" b="1" dirty="0">
                <a:solidFill>
                  <a:srgbClr val="00A6D6"/>
                </a:solidFill>
              </a:rPr>
              <a:t>levers</a:t>
            </a:r>
            <a:r>
              <a:rPr lang="en-NL" dirty="0"/>
              <a:t> which parameterize the control rule</a:t>
            </a:r>
          </a:p>
          <a:p>
            <a:pPr lvl="1"/>
            <a:r>
              <a:rPr lang="en-NL" dirty="0"/>
              <a:t>R: </a:t>
            </a:r>
            <a:r>
              <a:rPr lang="en-NL" b="1" dirty="0">
                <a:solidFill>
                  <a:srgbClr val="00A6D6"/>
                </a:solidFill>
              </a:rPr>
              <a:t>model</a:t>
            </a:r>
            <a:r>
              <a:rPr lang="en-NL" dirty="0"/>
              <a:t> of the shallow lake</a:t>
            </a:r>
          </a:p>
          <a:p>
            <a:pPr lvl="1"/>
            <a:r>
              <a:rPr lang="en-NL" dirty="0"/>
              <a:t>M: </a:t>
            </a:r>
            <a:r>
              <a:rPr lang="en-NL" b="1" dirty="0">
                <a:solidFill>
                  <a:srgbClr val="00A6D6"/>
                </a:solidFill>
              </a:rPr>
              <a:t>outcomes</a:t>
            </a:r>
            <a:r>
              <a:rPr lang="en-NL" dirty="0"/>
              <a:t> of interest</a:t>
            </a:r>
          </a:p>
          <a:p>
            <a:pPr lvl="1"/>
            <a:endParaRPr lang="en-NL" dirty="0"/>
          </a:p>
          <a:p>
            <a:r>
              <a:rPr lang="en-NL" dirty="0"/>
              <a:t>Develop basic system understanding by exploring the behavior of the system for one or more basic policies (i.e. control rules)</a:t>
            </a:r>
          </a:p>
          <a:p>
            <a:r>
              <a:rPr lang="en-NL" dirty="0"/>
              <a:t>Optimize policies for a reference scenario</a:t>
            </a:r>
          </a:p>
          <a:p>
            <a:r>
              <a:rPr lang="en-NL" dirty="0"/>
              <a:t>Re-evaluate (selected) policies over a much larger ensemble of scenarios</a:t>
            </a:r>
          </a:p>
          <a:p>
            <a:r>
              <a:rPr lang="en-NL" dirty="0"/>
              <a:t>Analyze robustness and vulnerabilities (i.e., scenario discovery)</a:t>
            </a:r>
          </a:p>
          <a:p>
            <a:r>
              <a:rPr lang="en-NL" dirty="0"/>
              <a:t>Iterate if 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11F5B-357B-43A0-DD5A-599757F4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4689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Robustness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386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9">
            <a:extLst>
              <a:ext uri="{FF2B5EF4-FFF2-40B4-BE49-F238E27FC236}">
                <a16:creationId xmlns:a16="http://schemas.microsoft.com/office/drawing/2014/main" id="{499F7F6E-EAE4-97EA-AB69-C3813FFE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365" r="9365"/>
          <a:stretch>
            <a:fillRect/>
          </a:stretch>
        </p:blipFill>
        <p:spPr>
          <a:xfrm>
            <a:off x="1633575" y="89210"/>
            <a:ext cx="8924850" cy="609971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F490C-D3E9-09AC-C81E-A03D6D1F37AF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57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98EE-224B-584B-88F4-4D7C53EB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metrics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6FABAD-0C14-DA44-A7C4-BDAA536E688E}"/>
              </a:ext>
            </a:extLst>
          </p:cNvPr>
          <p:cNvSpPr txBox="1"/>
          <p:nvPr/>
        </p:nvSpPr>
        <p:spPr>
          <a:xfrm>
            <a:off x="4546473" y="6489688"/>
            <a:ext cx="75679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Figure adapted from Trindade et al. (2019) 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https://doi.org/10.1016/j.advwatres.2019.103442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de-DE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D2A5947-9F3E-194C-9D00-E468648AF458}"/>
              </a:ext>
            </a:extLst>
          </p:cNvPr>
          <p:cNvSpPr txBox="1">
            <a:spLocks/>
          </p:cNvSpPr>
          <p:nvPr/>
        </p:nvSpPr>
        <p:spPr>
          <a:xfrm>
            <a:off x="698500" y="4917773"/>
            <a:ext cx="8124952" cy="16431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ts val="355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None/>
              <a:defRPr sz="28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548890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1089833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900457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442998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3093151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6pPr>
            <a:lvl7pPr marL="374290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7pPr>
            <a:lvl8pPr marL="439267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8pPr>
            <a:lvl9pPr marL="5042437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How to summarize the distribution over scenarios in (preferably) one number?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Robustness per </a:t>
            </a:r>
            <a:r>
              <a:rPr lang="en-US" sz="1687" kern="0" dirty="0" err="1"/>
              <a:t>kpi</a:t>
            </a:r>
            <a:r>
              <a:rPr lang="en-US" sz="1687" kern="0" dirty="0"/>
              <a:t>, or one robustness number per policy?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97D400-2B9C-2D4F-B11F-157FEC2FBEA4}"/>
              </a:ext>
            </a:extLst>
          </p:cNvPr>
          <p:cNvGrpSpPr/>
          <p:nvPr/>
        </p:nvGrpSpPr>
        <p:grpSpPr>
          <a:xfrm>
            <a:off x="898399" y="1397340"/>
            <a:ext cx="9767786" cy="3303031"/>
            <a:chOff x="0" y="1603901"/>
            <a:chExt cx="12245033" cy="4697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626324-11C7-1E45-B2CA-BCEE630C0C47}"/>
                </a:ext>
              </a:extLst>
            </p:cNvPr>
            <p:cNvSpPr/>
            <p:nvPr/>
          </p:nvSpPr>
          <p:spPr bwMode="auto">
            <a:xfrm>
              <a:off x="1953913" y="2524461"/>
              <a:ext cx="2052713" cy="6155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7E432B-7962-874C-9B72-482265197823}"/>
                </a:ext>
              </a:extLst>
            </p:cNvPr>
            <p:cNvSpPr/>
            <p:nvPr/>
          </p:nvSpPr>
          <p:spPr bwMode="auto">
            <a:xfrm>
              <a:off x="4325150" y="2528330"/>
              <a:ext cx="2052713" cy="6155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AD3FBC-EEAC-2C41-9C83-F779EA5828BE}"/>
                </a:ext>
              </a:extLst>
            </p:cNvPr>
            <p:cNvSpPr/>
            <p:nvPr/>
          </p:nvSpPr>
          <p:spPr bwMode="auto">
            <a:xfrm>
              <a:off x="6696385" y="2524461"/>
              <a:ext cx="2052713" cy="615523"/>
            </a:xfrm>
            <a:prstGeom prst="rect">
              <a:avLst/>
            </a:prstGeom>
            <a:solidFill>
              <a:schemeClr val="accent2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40AA0E-DAD6-7F42-BAA6-AD3DB0B22E47}"/>
                </a:ext>
              </a:extLst>
            </p:cNvPr>
            <p:cNvSpPr/>
            <p:nvPr/>
          </p:nvSpPr>
          <p:spPr bwMode="auto">
            <a:xfrm>
              <a:off x="1953913" y="3524690"/>
              <a:ext cx="2052713" cy="61552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E90D54-7A6C-2A45-8846-AEA5503D817E}"/>
                </a:ext>
              </a:extLst>
            </p:cNvPr>
            <p:cNvSpPr/>
            <p:nvPr/>
          </p:nvSpPr>
          <p:spPr bwMode="auto">
            <a:xfrm>
              <a:off x="4325150" y="3528560"/>
              <a:ext cx="2052713" cy="6155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25C56-4A0C-8D46-ACC3-384B90DD6F89}"/>
                </a:ext>
              </a:extLst>
            </p:cNvPr>
            <p:cNvSpPr/>
            <p:nvPr/>
          </p:nvSpPr>
          <p:spPr bwMode="auto">
            <a:xfrm>
              <a:off x="6696385" y="3524690"/>
              <a:ext cx="2052713" cy="615523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DE50DE-6163-2643-B008-989C30C9D142}"/>
                </a:ext>
              </a:extLst>
            </p:cNvPr>
            <p:cNvSpPr/>
            <p:nvPr/>
          </p:nvSpPr>
          <p:spPr bwMode="auto">
            <a:xfrm>
              <a:off x="1953913" y="4524920"/>
              <a:ext cx="2052713" cy="6155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A4D07-19B8-6646-9354-1DC5A32C2391}"/>
                </a:ext>
              </a:extLst>
            </p:cNvPr>
            <p:cNvSpPr/>
            <p:nvPr/>
          </p:nvSpPr>
          <p:spPr bwMode="auto">
            <a:xfrm>
              <a:off x="4325150" y="4528789"/>
              <a:ext cx="2052713" cy="6155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097B2F-2EAF-C443-BE12-8070B8E981DD}"/>
                </a:ext>
              </a:extLst>
            </p:cNvPr>
            <p:cNvSpPr/>
            <p:nvPr/>
          </p:nvSpPr>
          <p:spPr bwMode="auto">
            <a:xfrm>
              <a:off x="6696385" y="4524920"/>
              <a:ext cx="2052713" cy="615523"/>
            </a:xfrm>
            <a:prstGeom prst="rect">
              <a:avLst/>
            </a:prstGeom>
            <a:solidFill>
              <a:schemeClr val="accent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01610-8238-AA49-BE86-7636078D0CAD}"/>
                </a:ext>
              </a:extLst>
            </p:cNvPr>
            <p:cNvSpPr/>
            <p:nvPr/>
          </p:nvSpPr>
          <p:spPr bwMode="auto">
            <a:xfrm>
              <a:off x="1953913" y="5525149"/>
              <a:ext cx="2052713" cy="61552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0BED08-C7E5-0D41-B68E-74641138E7BA}"/>
                </a:ext>
              </a:extLst>
            </p:cNvPr>
            <p:cNvSpPr/>
            <p:nvPr/>
          </p:nvSpPr>
          <p:spPr bwMode="auto">
            <a:xfrm>
              <a:off x="4325150" y="5529018"/>
              <a:ext cx="2052713" cy="6155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476759-91E5-D54C-9F95-341A678A9D90}"/>
                </a:ext>
              </a:extLst>
            </p:cNvPr>
            <p:cNvSpPr/>
            <p:nvPr/>
          </p:nvSpPr>
          <p:spPr bwMode="auto">
            <a:xfrm>
              <a:off x="6696385" y="5525149"/>
              <a:ext cx="2052713" cy="615523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 w="9525" cap="flat" cmpd="sng" algn="ctr">
              <a:solidFill>
                <a:schemeClr val="accent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6" name="Vertical Scroll 15">
              <a:extLst>
                <a:ext uri="{FF2B5EF4-FFF2-40B4-BE49-F238E27FC236}">
                  <a16:creationId xmlns:a16="http://schemas.microsoft.com/office/drawing/2014/main" id="{4DE8342E-F334-5A4A-8FBF-179C6CA88332}"/>
                </a:ext>
              </a:extLst>
            </p:cNvPr>
            <p:cNvSpPr/>
            <p:nvPr/>
          </p:nvSpPr>
          <p:spPr bwMode="auto">
            <a:xfrm>
              <a:off x="0" y="3355784"/>
              <a:ext cx="1557231" cy="2000458"/>
            </a:xfrm>
            <a:prstGeom prst="verticalScroll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87" dirty="0">
                  <a:latin typeface="Arial" charset="0"/>
                  <a:ea typeface="ＭＳ Ｐゴシック" pitchFamily="1" charset="-128"/>
                </a:rPr>
                <a:t>policy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626979-5A6B-B14B-9AA6-6FF6D17CEF97}"/>
                </a:ext>
              </a:extLst>
            </p:cNvPr>
            <p:cNvCxnSpPr>
              <a:cxnSpLocks/>
              <a:stCxn id="16" idx="3"/>
              <a:endCxn id="4" idx="1"/>
            </p:cNvCxnSpPr>
            <p:nvPr/>
          </p:nvCxnSpPr>
          <p:spPr bwMode="auto">
            <a:xfrm flipV="1">
              <a:off x="1362577" y="2832222"/>
              <a:ext cx="591337" cy="152379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EE07A3-3D53-104E-AA8E-104103E74FE5}"/>
                </a:ext>
              </a:extLst>
            </p:cNvPr>
            <p:cNvCxnSpPr>
              <a:cxnSpLocks/>
              <a:stCxn id="16" idx="3"/>
              <a:endCxn id="7" idx="1"/>
            </p:cNvCxnSpPr>
            <p:nvPr/>
          </p:nvCxnSpPr>
          <p:spPr bwMode="auto">
            <a:xfrm flipV="1">
              <a:off x="1362577" y="3832452"/>
              <a:ext cx="591337" cy="523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62AACC-9085-7D43-AC21-A1F871AB50F8}"/>
                </a:ext>
              </a:extLst>
            </p:cNvPr>
            <p:cNvCxnSpPr>
              <a:cxnSpLocks/>
              <a:stCxn id="16" idx="3"/>
              <a:endCxn id="10" idx="1"/>
            </p:cNvCxnSpPr>
            <p:nvPr/>
          </p:nvCxnSpPr>
          <p:spPr bwMode="auto">
            <a:xfrm>
              <a:off x="1362577" y="4356013"/>
              <a:ext cx="591337" cy="4766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10C2EF-5AED-EE49-8DC6-9C2C6E4A1211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 bwMode="auto">
            <a:xfrm>
              <a:off x="1362577" y="4356013"/>
              <a:ext cx="591337" cy="147689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15123-69EA-1B46-B98B-3B4C5C795A6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 bwMode="auto">
            <a:xfrm>
              <a:off x="4006625" y="283222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C5EEA9-AD1C-8A48-8EDE-6AD74A0061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6625" y="383245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E244E7-6D55-674C-AAD8-EB5A62AECE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7350" y="482494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BF6B51-B76B-FE4D-801D-6DF16E694F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1396" y="5832910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FCBD93-1498-1F43-A341-F6078E8685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283418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87B627-BD7C-0D4A-8A8F-76B8E0F2E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383441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C360B8-D9EB-CE4C-9CC2-E4C9D664D4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1444" y="482690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7E9ED0-4913-5849-8380-B45E1EB34B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75490" y="583487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15A19D-286F-824B-86F6-62B08A40A89C}"/>
                </a:ext>
              </a:extLst>
            </p:cNvPr>
            <p:cNvSpPr txBox="1"/>
            <p:nvPr/>
          </p:nvSpPr>
          <p:spPr>
            <a:xfrm>
              <a:off x="1875551" y="1607262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4001A2-84AF-5F45-A75D-E08219977B18}"/>
                </a:ext>
              </a:extLst>
            </p:cNvPr>
            <p:cNvSpPr txBox="1"/>
            <p:nvPr/>
          </p:nvSpPr>
          <p:spPr>
            <a:xfrm>
              <a:off x="4246787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A71A74-9E45-2E4D-B890-3B934FBB4244}"/>
                </a:ext>
              </a:extLst>
            </p:cNvPr>
            <p:cNvSpPr txBox="1"/>
            <p:nvPr/>
          </p:nvSpPr>
          <p:spPr>
            <a:xfrm>
              <a:off x="6615312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3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28F816-D048-A949-9F51-6F0CF389530B}"/>
                </a:ext>
              </a:extLst>
            </p:cNvPr>
            <p:cNvGrpSpPr/>
            <p:nvPr/>
          </p:nvGrpSpPr>
          <p:grpSpPr>
            <a:xfrm>
              <a:off x="8997416" y="2399063"/>
              <a:ext cx="804883" cy="737052"/>
              <a:chOff x="11389027" y="4836469"/>
              <a:chExt cx="1361210" cy="13920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839FB4-EA04-764A-A269-CFD1D47DA329}"/>
                  </a:ext>
                </a:extLst>
              </p:cNvPr>
              <p:cNvGrpSpPr/>
              <p:nvPr/>
            </p:nvGrpSpPr>
            <p:grpSpPr>
              <a:xfrm rot="16200000">
                <a:off x="11487808" y="4890650"/>
                <a:ext cx="1238000" cy="1286859"/>
                <a:chOff x="11462496" y="4839097"/>
                <a:chExt cx="1238000" cy="1286859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7D2B7A7-7550-4D4D-82FB-44BD5C14A135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7"/>
                  <a:ext cx="1234847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D8BBB91-D063-3F44-83F4-2AF79AFB1584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6"/>
                  <a:ext cx="823214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2FA3953-9EA2-284F-8052-02617DC2B529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10"/>
                  <a:ext cx="112090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CB1AF99-0891-0C4F-B9ED-1E05A4E01255}"/>
                    </a:ext>
                  </a:extLst>
                </p:cNvPr>
                <p:cNvSpPr/>
                <p:nvPr/>
              </p:nvSpPr>
              <p:spPr bwMode="auto">
                <a:xfrm>
                  <a:off x="11477108" y="4839097"/>
                  <a:ext cx="297230" cy="275628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0A0B7A0-384B-4E44-9AF0-86CDCD4242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022CA0-0186-D84E-86C3-293D7F1F02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2AC5DF9-1E82-1744-B48D-AB568BAD833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0A14E4-16BE-5D47-ABB8-EFEFC3EB3E24}"/>
                </a:ext>
              </a:extLst>
            </p:cNvPr>
            <p:cNvGrpSpPr/>
            <p:nvPr/>
          </p:nvGrpSpPr>
          <p:grpSpPr>
            <a:xfrm>
              <a:off x="8996694" y="3355783"/>
              <a:ext cx="804884" cy="780560"/>
              <a:chOff x="11389027" y="4754295"/>
              <a:chExt cx="1361212" cy="1474237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F9DDD9D-7C5D-C04F-A237-72C385C0239A}"/>
                  </a:ext>
                </a:extLst>
              </p:cNvPr>
              <p:cNvGrpSpPr/>
              <p:nvPr/>
            </p:nvGrpSpPr>
            <p:grpSpPr>
              <a:xfrm rot="16200000">
                <a:off x="11407417" y="4810258"/>
                <a:ext cx="1398786" cy="1286859"/>
                <a:chOff x="11462496" y="4839098"/>
                <a:chExt cx="1398786" cy="1286859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F91A62E-3911-AB4D-94D0-E399E2EBB789}"/>
                    </a:ext>
                  </a:extLst>
                </p:cNvPr>
                <p:cNvSpPr/>
                <p:nvPr/>
              </p:nvSpPr>
              <p:spPr bwMode="auto">
                <a:xfrm>
                  <a:off x="11465651" y="5844638"/>
                  <a:ext cx="402038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3C3A030-1892-CA4C-B897-DBC3C4031939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8"/>
                  <a:ext cx="1395633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7BEA1B-4CE6-4845-94CC-8647A28487A1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09"/>
                  <a:ext cx="57785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002DCC5-7248-D54F-869E-F5801634D925}"/>
                    </a:ext>
                  </a:extLst>
                </p:cNvPr>
                <p:cNvSpPr/>
                <p:nvPr/>
              </p:nvSpPr>
              <p:spPr bwMode="auto">
                <a:xfrm>
                  <a:off x="11477109" y="4839098"/>
                  <a:ext cx="1065160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7D4427-B891-FA42-B6F5-1401C2FEE2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47799A0-440E-F849-9D6E-8FA56B67B8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B8D0FD1-5927-E543-A30C-4B2BF1440A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945CEBF-7765-7A45-9826-54FE6F83CE73}"/>
                </a:ext>
              </a:extLst>
            </p:cNvPr>
            <p:cNvGrpSpPr/>
            <p:nvPr/>
          </p:nvGrpSpPr>
          <p:grpSpPr>
            <a:xfrm>
              <a:off x="8987281" y="4403391"/>
              <a:ext cx="804885" cy="737052"/>
              <a:chOff x="11389027" y="4836469"/>
              <a:chExt cx="1361215" cy="139206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AE972B1-45DE-D849-8D7D-02F7BDE582EE}"/>
                  </a:ext>
                </a:extLst>
              </p:cNvPr>
              <p:cNvGrpSpPr/>
              <p:nvPr/>
            </p:nvGrpSpPr>
            <p:grpSpPr>
              <a:xfrm rot="16200000">
                <a:off x="11563270" y="4966110"/>
                <a:ext cx="1087082" cy="1286862"/>
                <a:chOff x="11462495" y="4839097"/>
                <a:chExt cx="1087082" cy="1286862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030C674-2A25-AD41-9B00-04CCDAD5F49F}"/>
                    </a:ext>
                  </a:extLst>
                </p:cNvPr>
                <p:cNvSpPr/>
                <p:nvPr/>
              </p:nvSpPr>
              <p:spPr bwMode="auto">
                <a:xfrm>
                  <a:off x="11465650" y="5844640"/>
                  <a:ext cx="140212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4259E48-8F6B-C942-BC2F-BDDE0E121C9D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8"/>
                  <a:ext cx="1083929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DD39AAD-05B5-0E42-AEB5-CA38B563479C}"/>
                    </a:ext>
                  </a:extLst>
                </p:cNvPr>
                <p:cNvSpPr/>
                <p:nvPr/>
              </p:nvSpPr>
              <p:spPr bwMode="auto">
                <a:xfrm>
                  <a:off x="11462495" y="5168510"/>
                  <a:ext cx="826370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C4093CF-8571-834E-B292-A900F9C71FCF}"/>
                    </a:ext>
                  </a:extLst>
                </p:cNvPr>
                <p:cNvSpPr/>
                <p:nvPr/>
              </p:nvSpPr>
              <p:spPr bwMode="auto">
                <a:xfrm>
                  <a:off x="11477107" y="4839097"/>
                  <a:ext cx="970470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1A54809-0265-CE46-BBD6-FEB1E3F59B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D872C13-9760-E84F-85F4-C67BC416F6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FF6CC16-F8B3-734E-AE4B-76480296C0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B49CE87-603F-794F-8C6E-756BCE536FB9}"/>
                </a:ext>
              </a:extLst>
            </p:cNvPr>
            <p:cNvGrpSpPr/>
            <p:nvPr/>
          </p:nvGrpSpPr>
          <p:grpSpPr>
            <a:xfrm>
              <a:off x="8990719" y="5405118"/>
              <a:ext cx="804885" cy="737052"/>
              <a:chOff x="11389027" y="4836469"/>
              <a:chExt cx="1361211" cy="1392063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7768E3F-7154-B247-AE7F-37E87447D298}"/>
                  </a:ext>
                </a:extLst>
              </p:cNvPr>
              <p:cNvGrpSpPr/>
              <p:nvPr/>
            </p:nvGrpSpPr>
            <p:grpSpPr>
              <a:xfrm rot="16200000">
                <a:off x="11487809" y="4890650"/>
                <a:ext cx="1238001" cy="1286857"/>
                <a:chOff x="11462498" y="4839098"/>
                <a:chExt cx="1238001" cy="1286857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43DEAF3-031A-4F4C-8F3E-58040984E0C7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5"/>
                  <a:ext cx="1006975" cy="281320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54ADD40-A96F-1C47-9625-0E6B5183DF27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7"/>
                  <a:ext cx="1234851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4480269-4E92-8E4F-8C66-69CA38AD5AA4}"/>
                    </a:ext>
                  </a:extLst>
                </p:cNvPr>
                <p:cNvSpPr/>
                <p:nvPr/>
              </p:nvSpPr>
              <p:spPr bwMode="auto">
                <a:xfrm>
                  <a:off x="11462498" y="5168510"/>
                  <a:ext cx="233173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D9D8A50-A408-934B-BE52-CA1BEFD3DD4C}"/>
                    </a:ext>
                  </a:extLst>
                </p:cNvPr>
                <p:cNvSpPr/>
                <p:nvPr/>
              </p:nvSpPr>
              <p:spPr bwMode="auto">
                <a:xfrm>
                  <a:off x="11477106" y="4839098"/>
                  <a:ext cx="811758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F6F440A-FA41-A046-8749-1F939C1BFA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544EF3D-5CBE-B448-BA94-232AC9A4902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4C53978-24F7-2740-823A-082F1277F3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FEFF65-6B58-FD41-88BD-D127ACB686ED}"/>
                </a:ext>
              </a:extLst>
            </p:cNvPr>
            <p:cNvSpPr txBox="1"/>
            <p:nvPr/>
          </p:nvSpPr>
          <p:spPr>
            <a:xfrm>
              <a:off x="8825655" y="1612464"/>
              <a:ext cx="1109308" cy="1239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KPI’s per</a:t>
              </a:r>
            </a:p>
            <a:p>
              <a:pPr algn="ctr"/>
              <a:r>
                <a:rPr lang="en-US" sz="1266" dirty="0"/>
                <a:t>scenario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841435-A5C6-2B4A-8ACA-24C59312F2E2}"/>
                </a:ext>
              </a:extLst>
            </p:cNvPr>
            <p:cNvGrpSpPr/>
            <p:nvPr/>
          </p:nvGrpSpPr>
          <p:grpSpPr>
            <a:xfrm>
              <a:off x="10200402" y="1619482"/>
              <a:ext cx="2044631" cy="4545388"/>
              <a:chOff x="10200402" y="1619482"/>
              <a:chExt cx="2044631" cy="454538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EBFB14C-A731-BE42-983D-FCB7AB0F100F}"/>
                  </a:ext>
                </a:extLst>
              </p:cNvPr>
              <p:cNvGrpSpPr/>
              <p:nvPr/>
            </p:nvGrpSpPr>
            <p:grpSpPr>
              <a:xfrm>
                <a:off x="10781640" y="2421763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8A23C2E-A9FE-1341-B05C-390527B5F0AF}"/>
                    </a:ext>
                  </a:extLst>
                </p:cNvPr>
                <p:cNvGrpSpPr/>
                <p:nvPr/>
              </p:nvGrpSpPr>
              <p:grpSpPr>
                <a:xfrm rot="16200000">
                  <a:off x="11487765" y="4980754"/>
                  <a:ext cx="1189112" cy="1237882"/>
                  <a:chOff x="11421326" y="4839097"/>
                  <a:chExt cx="1189112" cy="1237882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1F66CAD-66BA-D74D-A6E4-106184D722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21326" y="5876480"/>
                    <a:ext cx="1189112" cy="20049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072144DE-504C-A741-8F73-19D783C9A7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511906"/>
                    <a:ext cx="823214" cy="2813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C427FEB-D126-E142-BC94-6674E0F5D6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7" y="5168511"/>
                    <a:ext cx="441762" cy="232322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0934B0C-6366-E547-9CD4-840B882729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8" y="4839097"/>
                    <a:ext cx="297230" cy="275628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CD4E456C-A801-9140-8A32-0A64F8A6B6B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633DE4-5E26-1A4D-9FCA-5AB2A0CA0F3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5157C22-789E-7B40-855E-C6AB1F0543E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AA5D31D-DF66-D84E-BDD1-C130A760DE48}"/>
                  </a:ext>
                </a:extLst>
              </p:cNvPr>
              <p:cNvGrpSpPr/>
              <p:nvPr/>
            </p:nvGrpSpPr>
            <p:grpSpPr>
              <a:xfrm>
                <a:off x="10780929" y="3421993"/>
                <a:ext cx="804885" cy="737052"/>
                <a:chOff x="11389027" y="4836469"/>
                <a:chExt cx="1361212" cy="1392063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9DCAF0-9827-9C4E-9681-73FDCADA584D}"/>
                    </a:ext>
                  </a:extLst>
                </p:cNvPr>
                <p:cNvGrpSpPr/>
                <p:nvPr/>
              </p:nvGrpSpPr>
              <p:grpSpPr>
                <a:xfrm rot="16200000">
                  <a:off x="11804123" y="5206966"/>
                  <a:ext cx="605377" cy="1286854"/>
                  <a:chOff x="11462496" y="4839101"/>
                  <a:chExt cx="605377" cy="1286854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378A05CC-956E-0241-8690-6FA3C1801B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38"/>
                    <a:ext cx="602223" cy="28131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9F480D54-22C5-9F46-90C0-37DDD2D467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511908"/>
                    <a:ext cx="602221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3B6C94B7-CCA9-2340-A159-79DC2E5FEC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6" y="5168509"/>
                    <a:ext cx="577851" cy="27562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59B2CD7-20EF-F24E-8FDA-D0F0D1BBB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12" y="4839101"/>
                    <a:ext cx="577853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DCB5D58-C047-A646-8800-0A364C767B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5EBB343-5546-A94E-B478-67B6E396FD4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2FD2B692-6EAA-F544-8CE9-638860984E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FB25E34-0E04-7D43-AE2D-FFD7B01FBA2C}"/>
                  </a:ext>
                </a:extLst>
              </p:cNvPr>
              <p:cNvGrpSpPr/>
              <p:nvPr/>
            </p:nvGrpSpPr>
            <p:grpSpPr>
              <a:xfrm>
                <a:off x="10771512" y="4426091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2968A77-AE09-1747-9554-41994C4DD52F}"/>
                    </a:ext>
                  </a:extLst>
                </p:cNvPr>
                <p:cNvGrpSpPr/>
                <p:nvPr/>
              </p:nvGrpSpPr>
              <p:grpSpPr>
                <a:xfrm rot="16200000">
                  <a:off x="11477610" y="4912300"/>
                  <a:ext cx="1226555" cy="1255010"/>
                  <a:chOff x="11462495" y="4839099"/>
                  <a:chExt cx="1226555" cy="1255010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A880E76E-3230-6847-98FE-87A45A46C6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40"/>
                    <a:ext cx="891870" cy="24946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A4A5DB6-A7EB-0B46-9C2F-6DD5993061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1223402" cy="25415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BA9D3ACE-0169-DB46-A639-24B2BE445F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5" y="5168513"/>
                    <a:ext cx="190070" cy="29276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C4E05070-4C68-E24F-A122-81D927C26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9"/>
                    <a:ext cx="152289" cy="29276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CD4B453-34E3-7E49-B9EA-59A08C861E7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5239F7-96E8-4244-AFB0-948FE8D5904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74DF35C-6A44-7B4A-9EBE-F1B049C8528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3E5ADB2-695E-C04A-9597-1E241770E097}"/>
                  </a:ext>
                </a:extLst>
              </p:cNvPr>
              <p:cNvGrpSpPr/>
              <p:nvPr/>
            </p:nvGrpSpPr>
            <p:grpSpPr>
              <a:xfrm>
                <a:off x="10774946" y="5427818"/>
                <a:ext cx="804885" cy="737052"/>
                <a:chOff x="11389027" y="4836469"/>
                <a:chExt cx="1361211" cy="139206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6037C072-522C-3A45-A3D6-93DA30B731D0}"/>
                    </a:ext>
                  </a:extLst>
                </p:cNvPr>
                <p:cNvGrpSpPr/>
                <p:nvPr/>
              </p:nvGrpSpPr>
              <p:grpSpPr>
                <a:xfrm rot="16200000">
                  <a:off x="11601747" y="5004588"/>
                  <a:ext cx="1010126" cy="1286857"/>
                  <a:chOff x="11462498" y="4839098"/>
                  <a:chExt cx="1010126" cy="1286857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6B590A69-C7F2-BB48-88D9-C8E759EC8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844635"/>
                    <a:ext cx="1006975" cy="281320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578128D9-4959-A44D-B2F5-0FDD899FA2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236379" cy="24833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397D5A9B-8FB1-C64C-A84B-7940D17E0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8" y="5168510"/>
                    <a:ext cx="233173" cy="27562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44A6027B-F8E8-E64A-A487-B1885B430C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8"/>
                    <a:ext cx="811758" cy="27562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9EB32181-2156-6043-8B5A-64D1CD6B771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2CE9EF1-FDCF-264B-983B-DC000C252BB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7EC315CE-4129-E541-8559-787BA908F50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8B7935C-74C5-E349-A0B8-E899EE0FCFBE}"/>
                  </a:ext>
                </a:extLst>
              </p:cNvPr>
              <p:cNvSpPr txBox="1"/>
              <p:nvPr/>
            </p:nvSpPr>
            <p:spPr>
              <a:xfrm>
                <a:off x="10200402" y="1619482"/>
                <a:ext cx="2044631" cy="962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6" dirty="0"/>
                  <a:t>Distribution per </a:t>
                </a:r>
                <a:r>
                  <a:rPr lang="en-US" sz="1266" dirty="0" err="1"/>
                  <a:t>kpi</a:t>
                </a:r>
                <a:r>
                  <a:rPr lang="en-US" sz="1266" dirty="0"/>
                  <a:t> over scenarios</a:t>
                </a:r>
              </a:p>
            </p:txBody>
          </p:sp>
        </p:grpSp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4CB4A73B-9D07-5141-8875-A72BC3AADE3B}"/>
                </a:ext>
              </a:extLst>
            </p:cNvPr>
            <p:cNvSpPr/>
            <p:nvPr/>
          </p:nvSpPr>
          <p:spPr bwMode="auto">
            <a:xfrm>
              <a:off x="9806445" y="2273769"/>
              <a:ext cx="718224" cy="4027776"/>
            </a:xfrm>
            <a:prstGeom prst="rightBrace">
              <a:avLst/>
            </a:prstGeom>
            <a:noFill/>
            <a:ln w="76200" cap="flat" cmpd="sng" algn="ctr">
              <a:solidFill>
                <a:srgbClr val="00A6D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0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A0AB-0AE4-82F9-FDA5-9E0CDEDD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3 families of robustness metrics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CC8FA-AD89-35A1-C535-BCD0A354D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Satisficing robustness</a:t>
            </a:r>
          </a:p>
          <a:p>
            <a:r>
              <a:rPr lang="en-US" sz="1800" dirty="0"/>
              <a:t>A</a:t>
            </a:r>
            <a:r>
              <a:rPr lang="en-NL" sz="1800" dirty="0"/>
              <a:t>bsolute: the observed performance of a policy in each scenario compared to an absolute performance threshold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Regret</a:t>
            </a:r>
          </a:p>
          <a:p>
            <a:r>
              <a:rPr lang="en-US" sz="1800" dirty="0"/>
              <a:t>R</a:t>
            </a:r>
            <a:r>
              <a:rPr lang="en-NL" sz="1800" dirty="0"/>
              <a:t>elative: the difference between the observed performance of a policy in each scenario and the performance of  some reference policy for each scenario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Descriptive statistics</a:t>
            </a:r>
          </a:p>
          <a:p>
            <a:r>
              <a:rPr lang="en-US" sz="1800" dirty="0"/>
              <a:t>C</a:t>
            </a:r>
            <a:r>
              <a:rPr lang="en-NL" sz="1800" dirty="0"/>
              <a:t>haracterizing the distribution of performance of a policy over the set of scenarios using one or more moments of the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57B73-64FE-29F9-0D55-B55F2911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633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calculation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24" y="1099991"/>
            <a:ext cx="7189549" cy="5254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124E16-8E54-821E-4404-B51FEFD3CA15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95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62ED-7D10-3B3D-D4AE-F169FC51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214C1-C8CB-2BA3-41A7-8DFDE014F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9C13-AD96-039F-2C0A-664FEAF9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25941" y="-2343380"/>
            <a:ext cx="6691321" cy="1154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MORDM exercise continued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955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Some example applications of (MO)RDM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1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65005-6323-8444-B36D-4C05974EB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3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8E917-E789-B649-9BB4-0C4426EA6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1" cy="812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EE9E6C3-751A-9D48-87CA-8AD842FBE843}"/>
              </a:ext>
            </a:extLst>
          </p:cNvPr>
          <p:cNvSpPr txBox="1">
            <a:spLocks/>
          </p:cNvSpPr>
          <p:nvPr/>
        </p:nvSpPr>
        <p:spPr>
          <a:xfrm>
            <a:off x="5722714" y="599953"/>
            <a:ext cx="6174418" cy="994022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/>
            <a:r>
              <a:rPr lang="nl-NL" sz="3492" b="1" dirty="0" err="1">
                <a:solidFill>
                  <a:schemeClr val="bg1"/>
                </a:solidFill>
              </a:rPr>
              <a:t>Income</a:t>
            </a:r>
            <a:r>
              <a:rPr lang="nl-NL" sz="3492" b="1" dirty="0">
                <a:solidFill>
                  <a:schemeClr val="bg1"/>
                </a:solidFill>
              </a:rPr>
              <a:t> </a:t>
            </a:r>
            <a:r>
              <a:rPr lang="nl-NL" sz="3492" b="1" dirty="0" err="1">
                <a:solidFill>
                  <a:schemeClr val="bg1"/>
                </a:solidFill>
              </a:rPr>
              <a:t>inequality</a:t>
            </a:r>
            <a:r>
              <a:rPr lang="nl-NL" sz="3492" b="1" dirty="0">
                <a:solidFill>
                  <a:schemeClr val="bg1"/>
                </a:solidFill>
              </a:rPr>
              <a:t> in </a:t>
            </a:r>
            <a:r>
              <a:rPr lang="nl-NL" sz="3492" b="1" dirty="0" err="1">
                <a:solidFill>
                  <a:schemeClr val="bg1"/>
                </a:solidFill>
              </a:rPr>
              <a:t>the</a:t>
            </a:r>
            <a:r>
              <a:rPr lang="nl-NL" sz="3492" b="1" dirty="0">
                <a:solidFill>
                  <a:schemeClr val="bg1"/>
                </a:solidFill>
              </a:rPr>
              <a:t> Vietnam Mekong Delta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34A1A-0057-5949-AFD8-1FA4483A9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210" y="3428554"/>
            <a:ext cx="1174273" cy="117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0F960-1C24-9041-99A7-14B01612AA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" t="11617" r="25" b="12817"/>
          <a:stretch/>
        </p:blipFill>
        <p:spPr>
          <a:xfrm>
            <a:off x="10230211" y="4856359"/>
            <a:ext cx="1174272" cy="117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FC9C07-D80B-F34A-96E8-C464A25BB989}"/>
              </a:ext>
            </a:extLst>
          </p:cNvPr>
          <p:cNvSpPr txBox="1">
            <a:spLocks/>
          </p:cNvSpPr>
          <p:nvPr/>
        </p:nvSpPr>
        <p:spPr>
          <a:xfrm>
            <a:off x="7400384" y="3822949"/>
            <a:ext cx="2638618" cy="385481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nl-NL" sz="2000" b="1" dirty="0" err="1">
                <a:solidFill>
                  <a:schemeClr val="bg1"/>
                </a:solidFill>
              </a:rPr>
              <a:t>Bramka</a:t>
            </a:r>
            <a:r>
              <a:rPr lang="nl-NL" sz="2000" b="1" dirty="0">
                <a:solidFill>
                  <a:schemeClr val="bg1"/>
                </a:solidFill>
              </a:rPr>
              <a:t> Arga </a:t>
            </a:r>
            <a:r>
              <a:rPr lang="nl-NL" sz="2000" b="1" dirty="0" err="1">
                <a:solidFill>
                  <a:schemeClr val="bg1"/>
                </a:solidFill>
              </a:rPr>
              <a:t>Jafino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71B8B4-9E5E-A54E-9F86-D08C793FE85B}"/>
              </a:ext>
            </a:extLst>
          </p:cNvPr>
          <p:cNvSpPr txBox="1">
            <a:spLocks/>
          </p:cNvSpPr>
          <p:nvPr/>
        </p:nvSpPr>
        <p:spPr>
          <a:xfrm>
            <a:off x="7715696" y="5250419"/>
            <a:ext cx="2323306" cy="385481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nl-NL" sz="2000" b="1" dirty="0">
                <a:solidFill>
                  <a:schemeClr val="bg1"/>
                </a:solidFill>
              </a:rPr>
              <a:t>Maaike van Aalst</a:t>
            </a:r>
          </a:p>
        </p:txBody>
      </p:sp>
    </p:spTree>
    <p:extLst>
      <p:ext uri="{BB962C8B-B14F-4D97-AF65-F5344CB8AC3E}">
        <p14:creationId xmlns:p14="http://schemas.microsoft.com/office/powerpoint/2010/main" val="11869814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2B041C-4BD6-BB4C-B379-F59211509FE9}"/>
              </a:ext>
            </a:extLst>
          </p:cNvPr>
          <p:cNvGrpSpPr/>
          <p:nvPr/>
        </p:nvGrpSpPr>
        <p:grpSpPr>
          <a:xfrm>
            <a:off x="8299497" y="3263149"/>
            <a:ext cx="3047629" cy="2063991"/>
            <a:chOff x="7432735" y="2886144"/>
            <a:chExt cx="3840223" cy="26007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26370C-AC79-8743-A142-3EB916D11797}"/>
                </a:ext>
              </a:extLst>
            </p:cNvPr>
            <p:cNvSpPr txBox="1"/>
            <p:nvPr/>
          </p:nvSpPr>
          <p:spPr>
            <a:xfrm>
              <a:off x="7432735" y="2886144"/>
              <a:ext cx="3840223" cy="891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00A6D6"/>
                  </a:solidFill>
                </a:rPr>
                <a:t>Performance indicators</a:t>
              </a:r>
            </a:p>
            <a:p>
              <a:pPr algn="r"/>
              <a:r>
                <a:rPr lang="en-US" sz="2000" dirty="0"/>
                <a:t>District level profitability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45A406-B1F1-6A41-AA55-602C8737D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44" r="19786"/>
            <a:stretch/>
          </p:blipFill>
          <p:spPr>
            <a:xfrm>
              <a:off x="8295509" y="3918260"/>
              <a:ext cx="2114673" cy="1568657"/>
            </a:xfrm>
            <a:prstGeom prst="rect">
              <a:avLst/>
            </a:prstGeom>
            <a:noFill/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1E9563-F3C0-9C46-BB34-1B35D1DFB446}"/>
              </a:ext>
            </a:extLst>
          </p:cNvPr>
          <p:cNvSpPr/>
          <p:nvPr/>
        </p:nvSpPr>
        <p:spPr>
          <a:xfrm>
            <a:off x="3772287" y="3048253"/>
            <a:ext cx="4323184" cy="2920664"/>
          </a:xfrm>
          <a:prstGeom prst="roundRect">
            <a:avLst/>
          </a:prstGeom>
          <a:noFill/>
          <a:ln w="28575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C5212-1723-7947-88CF-18D2ED9EED5E}"/>
              </a:ext>
            </a:extLst>
          </p:cNvPr>
          <p:cNvSpPr txBox="1"/>
          <p:nvPr/>
        </p:nvSpPr>
        <p:spPr>
          <a:xfrm>
            <a:off x="4039770" y="5533146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6D6"/>
                </a:solidFill>
              </a:rPr>
              <a:t>Integrated assessment 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B39A3E6-BC11-F141-A1B3-C45BB563A85A}"/>
              </a:ext>
            </a:extLst>
          </p:cNvPr>
          <p:cNvSpPr/>
          <p:nvPr/>
        </p:nvSpPr>
        <p:spPr>
          <a:xfrm>
            <a:off x="3343581" y="3782273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10EDEE5-EFFF-E64B-B5C1-22A033167262}"/>
              </a:ext>
            </a:extLst>
          </p:cNvPr>
          <p:cNvSpPr/>
          <p:nvPr/>
        </p:nvSpPr>
        <p:spPr>
          <a:xfrm>
            <a:off x="8115986" y="3782273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9D86414-D90B-A647-BA66-323DC71783F3}"/>
              </a:ext>
            </a:extLst>
          </p:cNvPr>
          <p:cNvSpPr/>
          <p:nvPr/>
        </p:nvSpPr>
        <p:spPr>
          <a:xfrm rot="5400000">
            <a:off x="5628803" y="2169712"/>
            <a:ext cx="273197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531FE9-44E3-154B-A990-E127BD61BFE9}"/>
              </a:ext>
            </a:extLst>
          </p:cNvPr>
          <p:cNvGrpSpPr/>
          <p:nvPr/>
        </p:nvGrpSpPr>
        <p:grpSpPr>
          <a:xfrm>
            <a:off x="4039770" y="3209276"/>
            <a:ext cx="3691990" cy="2429524"/>
            <a:chOff x="3523269" y="3098474"/>
            <a:chExt cx="3555670" cy="2160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03A220-8359-294D-88C0-67327EA5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269" y="3098474"/>
              <a:ext cx="3555670" cy="216008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93ABB8-67D3-2642-81D7-A50DDA7A5814}"/>
                </a:ext>
              </a:extLst>
            </p:cNvPr>
            <p:cNvSpPr/>
            <p:nvPr/>
          </p:nvSpPr>
          <p:spPr>
            <a:xfrm>
              <a:off x="3800475" y="4401367"/>
              <a:ext cx="502920" cy="229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52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027AA3B-43FB-EF47-9E28-25C9EBE23EBF}"/>
              </a:ext>
            </a:extLst>
          </p:cNvPr>
          <p:cNvSpPr txBox="1"/>
          <p:nvPr/>
        </p:nvSpPr>
        <p:spPr>
          <a:xfrm>
            <a:off x="844874" y="3263149"/>
            <a:ext cx="24625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6D6"/>
                </a:solidFill>
              </a:rPr>
              <a:t>Uncertainties</a:t>
            </a:r>
          </a:p>
          <a:p>
            <a:r>
              <a:rPr lang="en-US" sz="2000" dirty="0"/>
              <a:t>river discharge</a:t>
            </a:r>
          </a:p>
          <a:p>
            <a:r>
              <a:rPr lang="en-US" sz="2000" dirty="0"/>
              <a:t>upstream dam</a:t>
            </a:r>
            <a:br>
              <a:rPr lang="en-US" sz="2000" dirty="0"/>
            </a:br>
            <a:r>
              <a:rPr lang="en-US" sz="2000" dirty="0"/>
              <a:t>development</a:t>
            </a:r>
          </a:p>
          <a:p>
            <a:r>
              <a:rPr lang="en-US" sz="2000" dirty="0"/>
              <a:t>farming preferences</a:t>
            </a:r>
          </a:p>
          <a:p>
            <a:r>
              <a:rPr lang="en-US" sz="2000" dirty="0"/>
              <a:t>drought impacts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0FFB66-BA2D-0440-A57C-AF3F7534F047}"/>
              </a:ext>
            </a:extLst>
          </p:cNvPr>
          <p:cNvSpPr txBox="1"/>
          <p:nvPr/>
        </p:nvSpPr>
        <p:spPr>
          <a:xfrm>
            <a:off x="4490854" y="1087252"/>
            <a:ext cx="25490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6D6"/>
                </a:solidFill>
              </a:rPr>
              <a:t>Adaptation policies</a:t>
            </a:r>
          </a:p>
          <a:p>
            <a:pPr algn="ctr"/>
            <a:r>
              <a:rPr lang="en-US" sz="2000" dirty="0"/>
              <a:t>more high dikes</a:t>
            </a:r>
          </a:p>
          <a:p>
            <a:pPr algn="ctr"/>
            <a:r>
              <a:rPr lang="en-US" sz="2000" dirty="0"/>
              <a:t>less high dikes</a:t>
            </a:r>
          </a:p>
          <a:p>
            <a:pPr algn="ctr"/>
            <a:r>
              <a:rPr lang="en-US" sz="2000" dirty="0"/>
              <a:t>fertilizer subsidies</a:t>
            </a:r>
          </a:p>
          <a:p>
            <a:pPr algn="ctr"/>
            <a:r>
              <a:rPr lang="en-US" sz="2000" dirty="0"/>
              <a:t>seed upgrade</a:t>
            </a:r>
          </a:p>
        </p:txBody>
      </p:sp>
    </p:spTree>
    <p:extLst>
      <p:ext uri="{BB962C8B-B14F-4D97-AF65-F5344CB8AC3E}">
        <p14:creationId xmlns:p14="http://schemas.microsoft.com/office/powerpoint/2010/main" val="2528970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7EC5-5195-AF43-93EF-93072DE56401}"/>
              </a:ext>
            </a:extLst>
          </p:cNvPr>
          <p:cNvGrpSpPr>
            <a:grpSpLocks noChangeAspect="1"/>
          </p:cNvGrpSpPr>
          <p:nvPr/>
        </p:nvGrpSpPr>
        <p:grpSpPr>
          <a:xfrm>
            <a:off x="961139" y="2112704"/>
            <a:ext cx="1660141" cy="4023769"/>
            <a:chOff x="1660473" y="358912"/>
            <a:chExt cx="2466311" cy="59777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65320-F7BD-EA4F-A8FF-546FCF3F4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8" r="84485"/>
            <a:stretch/>
          </p:blipFill>
          <p:spPr>
            <a:xfrm>
              <a:off x="1660473" y="2158896"/>
              <a:ext cx="1245053" cy="9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AA5295-AD36-D647-8F3C-8573E9DF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72" t="15693" r="33483"/>
            <a:stretch/>
          </p:blipFill>
          <p:spPr>
            <a:xfrm>
              <a:off x="2858805" y="1792040"/>
              <a:ext cx="1226990" cy="9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D047D-702A-0242-AF16-91468703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2969247" y="4500467"/>
              <a:ext cx="1100558" cy="9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61368-56DE-2145-B872-4E003B49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6388" r="26319" b="51230"/>
            <a:stretch/>
          </p:blipFill>
          <p:spPr>
            <a:xfrm>
              <a:off x="1734912" y="358912"/>
              <a:ext cx="1157957" cy="9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340FA5-DD3F-6544-8EA0-1EC4295C5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2940205" y="5436635"/>
              <a:ext cx="1151612" cy="9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8D620-7F3E-F94B-A566-945A1C4E9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6388" r="51566" b="51230"/>
            <a:stretch/>
          </p:blipFill>
          <p:spPr>
            <a:xfrm>
              <a:off x="2912268" y="3600467"/>
              <a:ext cx="1214516" cy="9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836E5-35F7-834F-AC74-70E5589C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54109" r="51566" b="3737"/>
            <a:stretch/>
          </p:blipFill>
          <p:spPr>
            <a:xfrm>
              <a:off x="2877703" y="2642899"/>
              <a:ext cx="1221081" cy="9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47BE0-80F0-9B46-A64E-71CD8C45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1715511" y="2946981"/>
              <a:ext cx="1196757" cy="9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D36DF7-9D8A-8845-AF56-FC219F1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1707193" y="3853537"/>
              <a:ext cx="1151612" cy="9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38205B-C96F-D843-A64B-9451C024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2930027" y="867588"/>
              <a:ext cx="1196757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CCE47E-0824-4540-B5CA-7EAB65287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1732720" y="1254206"/>
              <a:ext cx="1100558" cy="9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335D6A-1A9A-5345-8B73-D375AE30A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" t="6571" r="77511" b="53326"/>
            <a:stretch/>
          </p:blipFill>
          <p:spPr>
            <a:xfrm>
              <a:off x="1732720" y="4745719"/>
              <a:ext cx="1222137" cy="899984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AC29891-7A05-774D-9586-0510A8F84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4" y="2909349"/>
            <a:ext cx="4793240" cy="2834947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2BAF3-7787-974C-94A9-0E6AB2F501CB}"/>
              </a:ext>
            </a:extLst>
          </p:cNvPr>
          <p:cNvSpPr txBox="1"/>
          <p:nvPr/>
        </p:nvSpPr>
        <p:spPr>
          <a:xfrm>
            <a:off x="860783" y="1442863"/>
            <a:ext cx="196265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43K scenarios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96F6C-795B-A943-BCDA-579D74A48458}"/>
              </a:ext>
            </a:extLst>
          </p:cNvPr>
          <p:cNvSpPr txBox="1"/>
          <p:nvPr/>
        </p:nvSpPr>
        <p:spPr>
          <a:xfrm>
            <a:off x="4007559" y="1443800"/>
            <a:ext cx="2135521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archetypical</a:t>
            </a:r>
          </a:p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patterns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1D7FC-E5ED-2940-98D2-2F558C5538BB}"/>
              </a:ext>
            </a:extLst>
          </p:cNvPr>
          <p:cNvSpPr txBox="1"/>
          <p:nvPr/>
        </p:nvSpPr>
        <p:spPr>
          <a:xfrm>
            <a:off x="7460285" y="1442863"/>
            <a:ext cx="4302037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 mapping uncertainties and policies</a:t>
            </a:r>
            <a:b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types of income patterns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3923B2C-376D-2D48-89ED-9C6FF8A1F95F}"/>
              </a:ext>
            </a:extLst>
          </p:cNvPr>
          <p:cNvSpPr/>
          <p:nvPr/>
        </p:nvSpPr>
        <p:spPr>
          <a:xfrm>
            <a:off x="3599368" y="331492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2413807-60BD-0F49-B54E-60A49D86E6B9}"/>
              </a:ext>
            </a:extLst>
          </p:cNvPr>
          <p:cNvSpPr/>
          <p:nvPr/>
        </p:nvSpPr>
        <p:spPr>
          <a:xfrm>
            <a:off x="6514196" y="323623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FDA0E7-C762-794C-888F-03184A15C4F5}"/>
              </a:ext>
            </a:extLst>
          </p:cNvPr>
          <p:cNvGrpSpPr>
            <a:grpSpLocks noChangeAspect="1"/>
          </p:cNvGrpSpPr>
          <p:nvPr/>
        </p:nvGrpSpPr>
        <p:grpSpPr>
          <a:xfrm>
            <a:off x="4675046" y="2354096"/>
            <a:ext cx="990200" cy="3914070"/>
            <a:chOff x="4541837" y="-1836369"/>
            <a:chExt cx="2438400" cy="9638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4E7A2E-2690-584C-B295-7ADA4F5A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1837" y="2024431"/>
              <a:ext cx="2438400" cy="1930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BBA32D-FB19-FE44-A29E-75A3D817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-1836369"/>
              <a:ext cx="2438400" cy="1930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9283BC4-1981-E64B-836B-53407334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837" y="94031"/>
              <a:ext cx="2438400" cy="1930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E70941-207D-6842-9683-85961422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1837" y="3941355"/>
              <a:ext cx="2438400" cy="1930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D59FA0-784D-4941-9420-50026B06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1837" y="5871755"/>
              <a:ext cx="2438400" cy="193040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763B584D-5C38-3E4A-A096-8D1B8744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can income patterns change?</a:t>
            </a:r>
          </a:p>
        </p:txBody>
      </p:sp>
    </p:spTree>
    <p:extLst>
      <p:ext uri="{BB962C8B-B14F-4D97-AF65-F5344CB8AC3E}">
        <p14:creationId xmlns:p14="http://schemas.microsoft.com/office/powerpoint/2010/main" val="23239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7EC5-5195-AF43-93EF-93072DE56401}"/>
              </a:ext>
            </a:extLst>
          </p:cNvPr>
          <p:cNvGrpSpPr>
            <a:grpSpLocks noChangeAspect="1"/>
          </p:cNvGrpSpPr>
          <p:nvPr/>
        </p:nvGrpSpPr>
        <p:grpSpPr>
          <a:xfrm>
            <a:off x="961139" y="2112704"/>
            <a:ext cx="1660141" cy="4023769"/>
            <a:chOff x="1660473" y="358912"/>
            <a:chExt cx="2466311" cy="59777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65320-F7BD-EA4F-A8FF-546FCF3F4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8" r="84485"/>
            <a:stretch/>
          </p:blipFill>
          <p:spPr>
            <a:xfrm>
              <a:off x="1660473" y="2158896"/>
              <a:ext cx="1245053" cy="9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AA5295-AD36-D647-8F3C-8573E9DF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72" t="15693" r="33483"/>
            <a:stretch/>
          </p:blipFill>
          <p:spPr>
            <a:xfrm>
              <a:off x="2858805" y="1792040"/>
              <a:ext cx="1226990" cy="9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D047D-702A-0242-AF16-91468703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2969247" y="4500467"/>
              <a:ext cx="1100558" cy="9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61368-56DE-2145-B872-4E003B49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6388" r="26319" b="51230"/>
            <a:stretch/>
          </p:blipFill>
          <p:spPr>
            <a:xfrm>
              <a:off x="1734912" y="358912"/>
              <a:ext cx="1157957" cy="9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340FA5-DD3F-6544-8EA0-1EC4295C5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2940205" y="5436635"/>
              <a:ext cx="1151612" cy="9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8D620-7F3E-F94B-A566-945A1C4E9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6388" r="51566" b="51230"/>
            <a:stretch/>
          </p:blipFill>
          <p:spPr>
            <a:xfrm>
              <a:off x="2912268" y="3600467"/>
              <a:ext cx="1214516" cy="9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836E5-35F7-834F-AC74-70E5589C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54109" r="51566" b="3737"/>
            <a:stretch/>
          </p:blipFill>
          <p:spPr>
            <a:xfrm>
              <a:off x="2877703" y="2642899"/>
              <a:ext cx="1221081" cy="9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47BE0-80F0-9B46-A64E-71CD8C45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1715511" y="2946981"/>
              <a:ext cx="1196757" cy="9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D36DF7-9D8A-8845-AF56-FC219F1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1707193" y="3853537"/>
              <a:ext cx="1151612" cy="9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38205B-C96F-D843-A64B-9451C024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2930027" y="867588"/>
              <a:ext cx="1196757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CCE47E-0824-4540-B5CA-7EAB65287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1732720" y="1254206"/>
              <a:ext cx="1100558" cy="9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335D6A-1A9A-5345-8B73-D375AE30A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" t="6571" r="77511" b="53326"/>
            <a:stretch/>
          </p:blipFill>
          <p:spPr>
            <a:xfrm>
              <a:off x="1732720" y="4745719"/>
              <a:ext cx="1222137" cy="899984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AC29891-7A05-774D-9586-0510A8F84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4" y="2909349"/>
            <a:ext cx="4793240" cy="2834947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2BAF3-7787-974C-94A9-0E6AB2F501CB}"/>
              </a:ext>
            </a:extLst>
          </p:cNvPr>
          <p:cNvSpPr txBox="1"/>
          <p:nvPr/>
        </p:nvSpPr>
        <p:spPr>
          <a:xfrm>
            <a:off x="860783" y="1442863"/>
            <a:ext cx="196265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43K scenarios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96F6C-795B-A943-BCDA-579D74A48458}"/>
              </a:ext>
            </a:extLst>
          </p:cNvPr>
          <p:cNvSpPr txBox="1"/>
          <p:nvPr/>
        </p:nvSpPr>
        <p:spPr>
          <a:xfrm>
            <a:off x="4007559" y="1443800"/>
            <a:ext cx="2135521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archetypical</a:t>
            </a:r>
          </a:p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patterns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1D7FC-E5ED-2940-98D2-2F558C5538BB}"/>
              </a:ext>
            </a:extLst>
          </p:cNvPr>
          <p:cNvSpPr txBox="1"/>
          <p:nvPr/>
        </p:nvSpPr>
        <p:spPr>
          <a:xfrm>
            <a:off x="7460285" y="1442863"/>
            <a:ext cx="4302037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 mapping uncertainties and policies</a:t>
            </a:r>
            <a:b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types of income patterns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3923B2C-376D-2D48-89ED-9C6FF8A1F95F}"/>
              </a:ext>
            </a:extLst>
          </p:cNvPr>
          <p:cNvSpPr/>
          <p:nvPr/>
        </p:nvSpPr>
        <p:spPr>
          <a:xfrm>
            <a:off x="3599368" y="331492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2413807-60BD-0F49-B54E-60A49D86E6B9}"/>
              </a:ext>
            </a:extLst>
          </p:cNvPr>
          <p:cNvSpPr/>
          <p:nvPr/>
        </p:nvSpPr>
        <p:spPr>
          <a:xfrm>
            <a:off x="6514196" y="323623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FDA0E7-C762-794C-888F-03184A15C4F5}"/>
              </a:ext>
            </a:extLst>
          </p:cNvPr>
          <p:cNvGrpSpPr>
            <a:grpSpLocks noChangeAspect="1"/>
          </p:cNvGrpSpPr>
          <p:nvPr/>
        </p:nvGrpSpPr>
        <p:grpSpPr>
          <a:xfrm>
            <a:off x="4675046" y="2354096"/>
            <a:ext cx="990200" cy="3914070"/>
            <a:chOff x="4541837" y="-1836369"/>
            <a:chExt cx="2438400" cy="9638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4E7A2E-2690-584C-B295-7ADA4F5A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1837" y="2024431"/>
              <a:ext cx="2438400" cy="1930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BBA32D-FB19-FE44-A29E-75A3D817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-1836369"/>
              <a:ext cx="2438400" cy="1930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9283BC4-1981-E64B-836B-53407334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837" y="94031"/>
              <a:ext cx="2438400" cy="1930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E70941-207D-6842-9683-85961422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1837" y="3941355"/>
              <a:ext cx="2438400" cy="1930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D59FA0-784D-4941-9420-50026B06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1837" y="5871755"/>
              <a:ext cx="2438400" cy="193040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763B584D-5C38-3E4A-A096-8D1B8744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can income patterns change?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930ED5-117F-E043-964D-1F2EA4DF64D2}"/>
              </a:ext>
            </a:extLst>
          </p:cNvPr>
          <p:cNvCxnSpPr>
            <a:cxnSpLocks/>
          </p:cNvCxnSpPr>
          <p:nvPr/>
        </p:nvCxnSpPr>
        <p:spPr>
          <a:xfrm>
            <a:off x="9608708" y="3169428"/>
            <a:ext cx="0" cy="290996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B39052-FE3E-AA44-B9CC-E73F7B4F0D0F}"/>
              </a:ext>
            </a:extLst>
          </p:cNvPr>
          <p:cNvCxnSpPr>
            <a:cxnSpLocks/>
          </p:cNvCxnSpPr>
          <p:nvPr/>
        </p:nvCxnSpPr>
        <p:spPr>
          <a:xfrm>
            <a:off x="9683750" y="3627230"/>
            <a:ext cx="228600" cy="294682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58ABAF-B180-4547-9812-7F8ECB927C55}"/>
              </a:ext>
            </a:extLst>
          </p:cNvPr>
          <p:cNvCxnSpPr>
            <a:cxnSpLocks/>
          </p:cNvCxnSpPr>
          <p:nvPr/>
        </p:nvCxnSpPr>
        <p:spPr>
          <a:xfrm>
            <a:off x="10182910" y="4101257"/>
            <a:ext cx="491440" cy="273893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E085FB-37B1-464C-AE9B-C0B2D20E6BB5}"/>
              </a:ext>
            </a:extLst>
          </p:cNvPr>
          <p:cNvCxnSpPr>
            <a:cxnSpLocks/>
          </p:cNvCxnSpPr>
          <p:nvPr/>
        </p:nvCxnSpPr>
        <p:spPr>
          <a:xfrm>
            <a:off x="10843310" y="4597590"/>
            <a:ext cx="0" cy="302908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3F08-79BC-F84B-A055-44B2BFC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74" dirty="0"/>
              <a:t>How sensitive are rankings to normative assumptions?</a:t>
            </a:r>
          </a:p>
        </p:txBody>
      </p:sp>
      <p:pic>
        <p:nvPicPr>
          <p:cNvPr id="1025" name="Picture 1" descr="page13image20333792">
            <a:extLst>
              <a:ext uri="{FF2B5EF4-FFF2-40B4-BE49-F238E27FC236}">
                <a16:creationId xmlns:a16="http://schemas.microsoft.com/office/drawing/2014/main" id="{AE381038-E063-6842-A661-E62ECC35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20" y="1518463"/>
            <a:ext cx="10039229" cy="472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061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Research triangle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66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Closing remarks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901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69" y="87379"/>
            <a:ext cx="5569369" cy="63209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87170" y="6403496"/>
            <a:ext cx="6683243" cy="454504"/>
          </a:xfrm>
          <a:prstGeom prst="rect">
            <a:avLst/>
          </a:prstGeom>
          <a:noFill/>
        </p:spPr>
        <p:txBody>
          <a:bodyPr wrap="square" lIns="64283" tIns="32141" rIns="64283" bIns="32141" rtlCol="0">
            <a:spAutoFit/>
          </a:bodyPr>
          <a:lstStyle/>
          <a:p>
            <a:pPr algn="r"/>
            <a:r>
              <a:rPr lang="en-US" sz="1266" dirty="0">
                <a:solidFill>
                  <a:srgbClr val="A6A6A6"/>
                </a:solidFill>
              </a:rPr>
              <a:t>Kwakkel &amp; </a:t>
            </a:r>
            <a:r>
              <a:rPr lang="en-US" sz="1266" dirty="0" err="1">
                <a:solidFill>
                  <a:srgbClr val="A6A6A6"/>
                </a:solidFill>
              </a:rPr>
              <a:t>Haasnoot</a:t>
            </a:r>
            <a:r>
              <a:rPr lang="en-US" sz="1266" dirty="0">
                <a:solidFill>
                  <a:srgbClr val="A6A6A6"/>
                </a:solidFill>
              </a:rPr>
              <a:t> (2018) Supporting decision making under deep uncertainty: a synthesis of approaches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320589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7E6E6-3AE4-0D43-827E-D075CE32F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models?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9104261" cy="43564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complexity</a:t>
            </a:r>
            <a:endParaRPr lang="en-US" sz="2400" dirty="0"/>
          </a:p>
          <a:p>
            <a:r>
              <a:rPr lang="en-US" sz="2400" dirty="0"/>
              <a:t>supplement human reasoning</a:t>
            </a:r>
          </a:p>
          <a:p>
            <a:r>
              <a:rPr lang="en-US" sz="2400" dirty="0"/>
              <a:t>sensitivity to initial conditions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uncertainty</a:t>
            </a:r>
          </a:p>
          <a:p>
            <a:r>
              <a:rPr lang="en-US" sz="2400" dirty="0"/>
              <a:t>When confronted with uncertainty, instead of making an assumption, explore the consequences of alternative assumptions systematically to</a:t>
            </a:r>
            <a:r>
              <a:rPr lang="en-US" sz="2400" dirty="0">
                <a:sym typeface="Wingdings"/>
              </a:rPr>
              <a:t> identify </a:t>
            </a:r>
            <a:r>
              <a:rPr lang="en-US" sz="2400" b="1" dirty="0">
                <a:solidFill>
                  <a:srgbClr val="00A6D6"/>
                </a:solidFill>
                <a:sym typeface="Wingdings"/>
              </a:rPr>
              <a:t>differences that make a difference</a:t>
            </a:r>
            <a:endParaRPr lang="en-US" sz="2400" b="1" dirty="0">
              <a:solidFill>
                <a:srgbClr val="00A6D6"/>
              </a:solidFill>
            </a:endParaRPr>
          </a:p>
        </p:txBody>
      </p:sp>
      <p:pic>
        <p:nvPicPr>
          <p:cNvPr id="4" name="Picture 3" descr="Mavericks:Domain:tudelft.net:Users:jhkwakkel:Downloads:1386172267506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98263" y="2464263"/>
            <a:ext cx="6863511" cy="192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3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 Delft">
  <a:themeElements>
    <a:clrScheme name="Aangepast 185">
      <a:dk1>
        <a:sysClr val="windowText" lastClr="000000"/>
      </a:dk1>
      <a:lt1>
        <a:sysClr val="window" lastClr="FFFFFF"/>
      </a:lt1>
      <a:dk2>
        <a:srgbClr val="00A6D6"/>
      </a:dk2>
      <a:lt2>
        <a:srgbClr val="82D7C6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A6D6"/>
      </a:hlink>
      <a:folHlink>
        <a:srgbClr val="017188"/>
      </a:folHlink>
    </a:clrScheme>
    <a:fontScheme name="Aangepast 11">
      <a:majorFont>
        <a:latin typeface="Roboto Slab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13171</TotalTime>
  <Words>2192</Words>
  <Application>Microsoft Macintosh PowerPoint</Application>
  <PresentationFormat>Widescreen</PresentationFormat>
  <Paragraphs>406</Paragraphs>
  <Slides>77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Arial</vt:lpstr>
      <vt:lpstr>Arial Hebrew Light</vt:lpstr>
      <vt:lpstr>Calibri</vt:lpstr>
      <vt:lpstr>Cambria Math</vt:lpstr>
      <vt:lpstr>Courier</vt:lpstr>
      <vt:lpstr>Gill Sans MT</vt:lpstr>
      <vt:lpstr>Helvetica Neue</vt:lpstr>
      <vt:lpstr>Roboto Slab</vt:lpstr>
      <vt:lpstr>Roboto Slab Regular Regular</vt:lpstr>
      <vt:lpstr>source-serif-pro</vt:lpstr>
      <vt:lpstr>Wingdings</vt:lpstr>
      <vt:lpstr>TU Delft</vt:lpstr>
      <vt:lpstr>PowerPoint Presentation</vt:lpstr>
      <vt:lpstr>So what is deep uncertainty?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models?</vt:lpstr>
      <vt:lpstr>Decision-making under deep uncertainty</vt:lpstr>
      <vt:lpstr>Aiding decision making</vt:lpstr>
      <vt:lpstr>What is the role of models in decision making? </vt:lpstr>
      <vt:lpstr>Adaptive planning</vt:lpstr>
      <vt:lpstr>Adaptation pathways</vt:lpstr>
      <vt:lpstr> Exploratory scenario thinking</vt:lpstr>
      <vt:lpstr>PowerPoint Presentation</vt:lpstr>
      <vt:lpstr>XLRM framework</vt:lpstr>
      <vt:lpstr>Running a model as a function</vt:lpstr>
      <vt:lpstr>Exploratory modelling in a nutshell</vt:lpstr>
      <vt:lpstr>Exploratory modelling in a nutshell</vt:lpstr>
      <vt:lpstr>Exploratory modelling in a nutshell</vt:lpstr>
      <vt:lpstr>Exploratory modelling in a nutshell: scenario discovery</vt:lpstr>
      <vt:lpstr>Exploratory modelling in a nutshell: scenario discovery</vt:lpstr>
      <vt:lpstr>Exploratory modelling in a nutshell: scenario discovery</vt:lpstr>
      <vt:lpstr>Exploratory modelling in a nutshell: scenario discovery</vt:lpstr>
      <vt:lpstr>Manual scenario discovery exercise</vt:lpstr>
      <vt:lpstr>PowerPoint Presentation</vt:lpstr>
      <vt:lpstr>PowerPoint Presentation</vt:lpstr>
      <vt:lpstr>Scenario Discovery</vt:lpstr>
      <vt:lpstr>Subspace partitioning</vt:lpstr>
      <vt:lpstr>PRIM</vt:lpstr>
      <vt:lpstr>PRIM</vt:lpstr>
      <vt:lpstr>PowerPoint Presentation</vt:lpstr>
      <vt:lpstr>PowerPoint Presentation</vt:lpstr>
      <vt:lpstr>Scenario Discovery</vt:lpstr>
      <vt:lpstr>PowerPoint Presentation</vt:lpstr>
      <vt:lpstr>Scenario Discovery excercise</vt:lpstr>
      <vt:lpstr>Introduction to MORDM</vt:lpstr>
      <vt:lpstr>Robust Decision Making</vt:lpstr>
      <vt:lpstr>Experimental designs</vt:lpstr>
      <vt:lpstr>PowerPoint Presentation</vt:lpstr>
      <vt:lpstr>Robust decision making frameworks</vt:lpstr>
      <vt:lpstr>PowerPoint Presentation</vt:lpstr>
      <vt:lpstr>Arrow’s impossibility theorem</vt:lpstr>
      <vt:lpstr>Arrow’s impossibility theorem</vt:lpstr>
      <vt:lpstr>Arrow’s impossibility theorem</vt:lpstr>
      <vt:lpstr>Battling Arrow’s paradox</vt:lpstr>
      <vt:lpstr>Pareto optimality</vt:lpstr>
      <vt:lpstr>Pareto dominance</vt:lpstr>
      <vt:lpstr>Pareto dominance</vt:lpstr>
      <vt:lpstr>Pareto dominance</vt:lpstr>
      <vt:lpstr>PowerPoint Presentation</vt:lpstr>
      <vt:lpstr>John Holland—GA’s as Complex Adaptive Systems </vt:lpstr>
      <vt:lpstr>Basic structure of an MOEA</vt:lpstr>
      <vt:lpstr>NSGAII (classic, but outdated) </vt:lpstr>
      <vt:lpstr>Epsilon dominance- better alternative to preserve diversity and scalability</vt:lpstr>
      <vt:lpstr>EPSILON-NSGAII  </vt:lpstr>
      <vt:lpstr>PowerPoint Presentation</vt:lpstr>
      <vt:lpstr>MORDM excercise</vt:lpstr>
      <vt:lpstr>Shallow lake problem</vt:lpstr>
      <vt:lpstr>Workflow</vt:lpstr>
      <vt:lpstr>Robustness metrics</vt:lpstr>
      <vt:lpstr>PowerPoint Presentation</vt:lpstr>
      <vt:lpstr>Robustness metrics</vt:lpstr>
      <vt:lpstr>3 families of robustness metrics</vt:lpstr>
      <vt:lpstr>Robustness calculation</vt:lpstr>
      <vt:lpstr>PowerPoint Presentation</vt:lpstr>
      <vt:lpstr>MORDM exercise continued</vt:lpstr>
      <vt:lpstr>Some example applications of (MO)RDM</vt:lpstr>
      <vt:lpstr>PowerPoint Presentation</vt:lpstr>
      <vt:lpstr>PowerPoint Presentation</vt:lpstr>
      <vt:lpstr>How can income patterns change?</vt:lpstr>
      <vt:lpstr>How can income patterns change?</vt:lpstr>
      <vt:lpstr>How sensitive are rankings to normative assumptions?</vt:lpstr>
      <vt:lpstr>PowerPoint Presentation</vt:lpstr>
      <vt:lpstr>Closing remarks</vt:lpstr>
      <vt:lpstr>PowerPoint Presentation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>MADE BY PPTSOLUTIONS.NL</dc:subject>
  <dc:creator>Jelle de Korte</dc:creator>
  <cp:keywords/>
  <cp:lastModifiedBy>Jan Kwakkel - TBM</cp:lastModifiedBy>
  <cp:revision>327</cp:revision>
  <dcterms:created xsi:type="dcterms:W3CDTF">2017-01-18T13:00:15Z</dcterms:created>
  <dcterms:modified xsi:type="dcterms:W3CDTF">2023-03-04T16:37:25Z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8965909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D8.0.11</vt:lpwstr>
  </property>
</Properties>
</file>